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303" r:id="rId2"/>
    <p:sldId id="256" r:id="rId3"/>
    <p:sldId id="258" r:id="rId4"/>
    <p:sldId id="272" r:id="rId5"/>
    <p:sldId id="257" r:id="rId6"/>
    <p:sldId id="262" r:id="rId7"/>
    <p:sldId id="267" r:id="rId8"/>
    <p:sldId id="259" r:id="rId9"/>
    <p:sldId id="260" r:id="rId10"/>
    <p:sldId id="261" r:id="rId11"/>
    <p:sldId id="295" r:id="rId12"/>
    <p:sldId id="263" r:id="rId13"/>
    <p:sldId id="264" r:id="rId14"/>
    <p:sldId id="265" r:id="rId15"/>
    <p:sldId id="266" r:id="rId16"/>
    <p:sldId id="268" r:id="rId17"/>
    <p:sldId id="269" r:id="rId18"/>
    <p:sldId id="271" r:id="rId19"/>
    <p:sldId id="273" r:id="rId20"/>
    <p:sldId id="274" r:id="rId21"/>
    <p:sldId id="276" r:id="rId22"/>
    <p:sldId id="275" r:id="rId23"/>
    <p:sldId id="277" r:id="rId24"/>
    <p:sldId id="279" r:id="rId25"/>
    <p:sldId id="280" r:id="rId26"/>
    <p:sldId id="281" r:id="rId27"/>
    <p:sldId id="282" r:id="rId28"/>
    <p:sldId id="278" r:id="rId29"/>
    <p:sldId id="286" r:id="rId30"/>
    <p:sldId id="283" r:id="rId31"/>
    <p:sldId id="297" r:id="rId32"/>
    <p:sldId id="284" r:id="rId33"/>
    <p:sldId id="288" r:id="rId34"/>
    <p:sldId id="293" r:id="rId35"/>
    <p:sldId id="291" r:id="rId36"/>
    <p:sldId id="285" r:id="rId37"/>
    <p:sldId id="287" r:id="rId38"/>
    <p:sldId id="294" r:id="rId39"/>
    <p:sldId id="292" r:id="rId40"/>
    <p:sldId id="289" r:id="rId41"/>
    <p:sldId id="290" r:id="rId42"/>
    <p:sldId id="298" r:id="rId43"/>
  </p:sldIdLst>
  <p:sldSz cx="12192000" cy="6858000"/>
  <p:notesSz cx="6858000" cy="9144000"/>
  <p:embeddedFontLst>
    <p:embeddedFont>
      <p:font typeface="HarmonyOS Sans SC Black" panose="00000A00000000000000" pitchFamily="2" charset="-122"/>
      <p:bold r:id="rId45"/>
    </p:embeddedFont>
    <p:embeddedFont>
      <p:font typeface="HarmonyOS Sans SC Light" panose="00000400000000000000" pitchFamily="2" charset="-122"/>
      <p:regular r:id="rId46"/>
    </p:embeddedFont>
    <p:embeddedFont>
      <p:font typeface="HarmonyOS Sans SC Medium" panose="00000600000000000000" pitchFamily="2" charset="-122"/>
      <p:regular r:id="rId47"/>
    </p:embeddedFont>
    <p:embeddedFont>
      <p:font typeface="HarmonyOS Sans SC Thin" panose="00000200000000000000" pitchFamily="2" charset="-122"/>
      <p:regular r:id="rId48"/>
    </p:embeddedFont>
    <p:embeddedFont>
      <p:font typeface="等线" panose="02010600030101010101" pitchFamily="2" charset="-122"/>
      <p:regular r:id="rId49"/>
      <p:bold r:id="rId50"/>
    </p:embeddedFont>
    <p:embeddedFont>
      <p:font typeface="等线 Light" panose="02010600030101010101" pitchFamily="2" charset="-122"/>
      <p:regular r:id="rId51"/>
    </p:embeddedFont>
    <p:embeddedFont>
      <p:font typeface="字魂49号-逍遥行书" panose="00000500000000000000" pitchFamily="2" charset="-122"/>
      <p:regular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2ED"/>
    <a:srgbClr val="FF3399"/>
    <a:srgbClr val="0183A3"/>
    <a:srgbClr val="F8E00C"/>
    <a:srgbClr val="BF5711"/>
    <a:srgbClr val="50BA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sorterViewPr>
    <p:cViewPr>
      <p:scale>
        <a:sx n="100" d="100"/>
        <a:sy n="100" d="100"/>
      </p:scale>
      <p:origin x="0" y="-115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AC581-F3E7-4089-B600-BDE371F8C110}" type="datetimeFigureOut">
              <a:rPr lang="zh-CN" altLang="en-US" smtClean="0"/>
              <a:t>2021/10/12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BEF0E-85D1-4952-AB5E-E9C51D95FAD7}" type="slidenum">
              <a:rPr lang="zh-CN" altLang="en-US" smtClean="0"/>
              <a:t>‹#›</a:t>
            </a:fld>
            <a:endParaRPr lang="zh-CN" altLang="en-US"/>
          </a:p>
        </p:txBody>
      </p:sp>
    </p:spTree>
    <p:extLst>
      <p:ext uri="{BB962C8B-B14F-4D97-AF65-F5344CB8AC3E}">
        <p14:creationId xmlns:p14="http://schemas.microsoft.com/office/powerpoint/2010/main" val="3123125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17</a:t>
            </a:fld>
            <a:endParaRPr lang="zh-CN" altLang="en-US"/>
          </a:p>
        </p:txBody>
      </p:sp>
    </p:spTree>
    <p:extLst>
      <p:ext uri="{BB962C8B-B14F-4D97-AF65-F5344CB8AC3E}">
        <p14:creationId xmlns:p14="http://schemas.microsoft.com/office/powerpoint/2010/main" val="1934868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26</a:t>
            </a:fld>
            <a:endParaRPr lang="zh-CN" altLang="en-US"/>
          </a:p>
        </p:txBody>
      </p:sp>
    </p:spTree>
    <p:extLst>
      <p:ext uri="{BB962C8B-B14F-4D97-AF65-F5344CB8AC3E}">
        <p14:creationId xmlns:p14="http://schemas.microsoft.com/office/powerpoint/2010/main" val="275405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27</a:t>
            </a:fld>
            <a:endParaRPr lang="zh-CN" altLang="en-US"/>
          </a:p>
        </p:txBody>
      </p:sp>
    </p:spTree>
    <p:extLst>
      <p:ext uri="{BB962C8B-B14F-4D97-AF65-F5344CB8AC3E}">
        <p14:creationId xmlns:p14="http://schemas.microsoft.com/office/powerpoint/2010/main" val="2593617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28</a:t>
            </a:fld>
            <a:endParaRPr lang="zh-CN" altLang="en-US"/>
          </a:p>
        </p:txBody>
      </p:sp>
    </p:spTree>
    <p:extLst>
      <p:ext uri="{BB962C8B-B14F-4D97-AF65-F5344CB8AC3E}">
        <p14:creationId xmlns:p14="http://schemas.microsoft.com/office/powerpoint/2010/main" val="262728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30</a:t>
            </a:fld>
            <a:endParaRPr lang="zh-CN" altLang="en-US"/>
          </a:p>
        </p:txBody>
      </p:sp>
    </p:spTree>
    <p:extLst>
      <p:ext uri="{BB962C8B-B14F-4D97-AF65-F5344CB8AC3E}">
        <p14:creationId xmlns:p14="http://schemas.microsoft.com/office/powerpoint/2010/main" val="118654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2BEF0E-85D1-4952-AB5E-E9C51D95FAD7}" type="slidenum">
              <a:rPr lang="zh-CN" altLang="en-US" smtClean="0"/>
              <a:t>31</a:t>
            </a:fld>
            <a:endParaRPr lang="zh-CN" altLang="en-US"/>
          </a:p>
        </p:txBody>
      </p:sp>
    </p:spTree>
    <p:extLst>
      <p:ext uri="{BB962C8B-B14F-4D97-AF65-F5344CB8AC3E}">
        <p14:creationId xmlns:p14="http://schemas.microsoft.com/office/powerpoint/2010/main" val="227737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36</a:t>
            </a:fld>
            <a:endParaRPr lang="zh-CN" altLang="en-US"/>
          </a:p>
        </p:txBody>
      </p:sp>
    </p:spTree>
    <p:extLst>
      <p:ext uri="{BB962C8B-B14F-4D97-AF65-F5344CB8AC3E}">
        <p14:creationId xmlns:p14="http://schemas.microsoft.com/office/powerpoint/2010/main" val="3974517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2BEF0E-85D1-4952-AB5E-E9C51D95FAD7}" type="slidenum">
              <a:rPr lang="zh-CN" altLang="en-US" smtClean="0"/>
              <a:t>41</a:t>
            </a:fld>
            <a:endParaRPr lang="zh-CN" altLang="en-US"/>
          </a:p>
        </p:txBody>
      </p:sp>
    </p:spTree>
    <p:extLst>
      <p:ext uri="{BB962C8B-B14F-4D97-AF65-F5344CB8AC3E}">
        <p14:creationId xmlns:p14="http://schemas.microsoft.com/office/powerpoint/2010/main" val="2922490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18</a:t>
            </a:fld>
            <a:endParaRPr lang="zh-CN" altLang="en-US"/>
          </a:p>
        </p:txBody>
      </p:sp>
    </p:spTree>
    <p:extLst>
      <p:ext uri="{BB962C8B-B14F-4D97-AF65-F5344CB8AC3E}">
        <p14:creationId xmlns:p14="http://schemas.microsoft.com/office/powerpoint/2010/main" val="316675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19</a:t>
            </a:fld>
            <a:endParaRPr lang="zh-CN" altLang="en-US"/>
          </a:p>
        </p:txBody>
      </p:sp>
    </p:spTree>
    <p:extLst>
      <p:ext uri="{BB962C8B-B14F-4D97-AF65-F5344CB8AC3E}">
        <p14:creationId xmlns:p14="http://schemas.microsoft.com/office/powerpoint/2010/main" val="128023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20</a:t>
            </a:fld>
            <a:endParaRPr lang="zh-CN" altLang="en-US"/>
          </a:p>
        </p:txBody>
      </p:sp>
    </p:spTree>
    <p:extLst>
      <p:ext uri="{BB962C8B-B14F-4D97-AF65-F5344CB8AC3E}">
        <p14:creationId xmlns:p14="http://schemas.microsoft.com/office/powerpoint/2010/main" val="323658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21</a:t>
            </a:fld>
            <a:endParaRPr lang="zh-CN" altLang="en-US"/>
          </a:p>
        </p:txBody>
      </p:sp>
    </p:spTree>
    <p:extLst>
      <p:ext uri="{BB962C8B-B14F-4D97-AF65-F5344CB8AC3E}">
        <p14:creationId xmlns:p14="http://schemas.microsoft.com/office/powerpoint/2010/main" val="414933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22</a:t>
            </a:fld>
            <a:endParaRPr lang="zh-CN" altLang="en-US"/>
          </a:p>
        </p:txBody>
      </p:sp>
    </p:spTree>
    <p:extLst>
      <p:ext uri="{BB962C8B-B14F-4D97-AF65-F5344CB8AC3E}">
        <p14:creationId xmlns:p14="http://schemas.microsoft.com/office/powerpoint/2010/main" val="3963940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23</a:t>
            </a:fld>
            <a:endParaRPr lang="zh-CN" altLang="en-US"/>
          </a:p>
        </p:txBody>
      </p:sp>
    </p:spTree>
    <p:extLst>
      <p:ext uri="{BB962C8B-B14F-4D97-AF65-F5344CB8AC3E}">
        <p14:creationId xmlns:p14="http://schemas.microsoft.com/office/powerpoint/2010/main" val="734446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24</a:t>
            </a:fld>
            <a:endParaRPr lang="zh-CN" altLang="en-US"/>
          </a:p>
        </p:txBody>
      </p:sp>
    </p:spTree>
    <p:extLst>
      <p:ext uri="{BB962C8B-B14F-4D97-AF65-F5344CB8AC3E}">
        <p14:creationId xmlns:p14="http://schemas.microsoft.com/office/powerpoint/2010/main" val="394586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A2BEF0E-85D1-4952-AB5E-E9C51D95FAD7}" type="slidenum">
              <a:rPr lang="zh-CN" altLang="en-US" smtClean="0"/>
              <a:t>25</a:t>
            </a:fld>
            <a:endParaRPr lang="zh-CN" altLang="en-US"/>
          </a:p>
        </p:txBody>
      </p:sp>
    </p:spTree>
    <p:extLst>
      <p:ext uri="{BB962C8B-B14F-4D97-AF65-F5344CB8AC3E}">
        <p14:creationId xmlns:p14="http://schemas.microsoft.com/office/powerpoint/2010/main" val="218298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3FBE5-91A4-4CE2-8D98-223E492896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EF99731-3CCC-4694-BB43-E0B09309B6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5ACE154-CBD2-4837-87B6-264F64A55CE0}"/>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5" name="页脚占位符 4">
            <a:extLst>
              <a:ext uri="{FF2B5EF4-FFF2-40B4-BE49-F238E27FC236}">
                <a16:creationId xmlns:a16="http://schemas.microsoft.com/office/drawing/2014/main" id="{49176730-0B24-466F-81A0-7334DCD79D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3C6CA1-219D-4851-87ED-E51E8EEA6154}"/>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663904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CCFF3-7E81-40B7-AB6C-4EE13143614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C7EEED5-F364-4C97-8794-1475081705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966965-421B-492C-AC6F-98132E81CD43}"/>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5" name="页脚占位符 4">
            <a:extLst>
              <a:ext uri="{FF2B5EF4-FFF2-40B4-BE49-F238E27FC236}">
                <a16:creationId xmlns:a16="http://schemas.microsoft.com/office/drawing/2014/main" id="{5FCA9A57-C276-4D36-ABD5-27F6297D87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535469-641D-4A91-81C6-8E5EF6768A20}"/>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346461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3F95CC-4895-4059-B8DB-AC56CCA9869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AA2754F-471C-45BC-8971-73D1328DCD2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00E6A1-84E0-448B-B241-7EC62B1022FA}"/>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5" name="页脚占位符 4">
            <a:extLst>
              <a:ext uri="{FF2B5EF4-FFF2-40B4-BE49-F238E27FC236}">
                <a16:creationId xmlns:a16="http://schemas.microsoft.com/office/drawing/2014/main" id="{226783B3-2234-4A13-B2CB-CEE26A6093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3E8DC9-44F2-46F7-8D55-FE9A8D9B22EB}"/>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4093344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EFBCE-8AE3-4271-AFA7-60B26B153F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245C04-247D-4A29-8B93-CABAF26D6D5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96A42F-565F-4020-97E9-99D7AAC753B8}"/>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5" name="页脚占位符 4">
            <a:extLst>
              <a:ext uri="{FF2B5EF4-FFF2-40B4-BE49-F238E27FC236}">
                <a16:creationId xmlns:a16="http://schemas.microsoft.com/office/drawing/2014/main" id="{9998772D-3375-49C8-8CB8-C4EBC3C6FA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7766B4-E70D-4067-A5E2-53AB9C51D44E}"/>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3021686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32BA9-32FD-4781-BE43-490F0FABC94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BF7A4F-43BC-4928-962E-4CF9EED627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8D84B9F-04F0-4B19-ADAA-0A6A88550C50}"/>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5" name="页脚占位符 4">
            <a:extLst>
              <a:ext uri="{FF2B5EF4-FFF2-40B4-BE49-F238E27FC236}">
                <a16:creationId xmlns:a16="http://schemas.microsoft.com/office/drawing/2014/main" id="{FCD23027-DDA9-4BB2-A066-F6DCF3FFCD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BE7BC1-0E5A-4C5D-B5EB-BEB4416918F5}"/>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3113539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406E7-EFD8-46B9-8532-217853BF07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0C8653-4F1C-437C-9F94-9AE78A1CAD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2AEBD6-123B-44EA-B6DD-A1DAFACCD4B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E89E4DD-8EFE-48EC-94D7-92E529B39E49}"/>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6" name="页脚占位符 5">
            <a:extLst>
              <a:ext uri="{FF2B5EF4-FFF2-40B4-BE49-F238E27FC236}">
                <a16:creationId xmlns:a16="http://schemas.microsoft.com/office/drawing/2014/main" id="{0BA8C1AD-5CC4-4EEB-A04A-3DC835E574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5C1717-EF26-4B2C-964C-0C0E19059E05}"/>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2429294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84B40-7992-41D0-BA8B-212DAB743D4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DD6C9B-311A-4F8F-8042-661E44633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910C220-C1D1-4006-A79D-AF001A6AF1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7021ACF-00F2-4AB8-AFB6-4AC5DF1EC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E0EA082-0EF0-4E49-814D-85560BE8B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39DE61-9CDC-43C7-83AF-079023EEB5EC}"/>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8" name="页脚占位符 7">
            <a:extLst>
              <a:ext uri="{FF2B5EF4-FFF2-40B4-BE49-F238E27FC236}">
                <a16:creationId xmlns:a16="http://schemas.microsoft.com/office/drawing/2014/main" id="{0AF292C1-39A7-450D-A1A8-63BE676375F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4765FBC-7535-4F44-A4ED-B5F181103F18}"/>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1550255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69F2E-4A41-4674-BEA5-FDAB5A6F85A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0F70A2C-1055-4B07-85C4-31F048F5E22E}"/>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4" name="页脚占位符 3">
            <a:extLst>
              <a:ext uri="{FF2B5EF4-FFF2-40B4-BE49-F238E27FC236}">
                <a16:creationId xmlns:a16="http://schemas.microsoft.com/office/drawing/2014/main" id="{0F3DBF78-92C1-4CE9-96D4-E035CDE690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F8C9DDB-47AA-4645-BFAE-1B2BB2CBA530}"/>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1644173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0C5150-5B87-4644-8747-E8EAF5BE3618}"/>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3" name="页脚占位符 2">
            <a:extLst>
              <a:ext uri="{FF2B5EF4-FFF2-40B4-BE49-F238E27FC236}">
                <a16:creationId xmlns:a16="http://schemas.microsoft.com/office/drawing/2014/main" id="{BA2D7D82-95EC-4301-B11F-BA7C0C69F63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154953B-CED2-4F02-809B-122598C51DFA}"/>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41041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773CA-EAF0-4475-9D6C-FF9B8249BB5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CAC828-9AC8-4A18-AC47-5B7D8A191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B015A4F-D76C-4939-AED1-2304B75FD9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E2574B1-2FF5-4434-A6C4-F83E60DD23EA}"/>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6" name="页脚占位符 5">
            <a:extLst>
              <a:ext uri="{FF2B5EF4-FFF2-40B4-BE49-F238E27FC236}">
                <a16:creationId xmlns:a16="http://schemas.microsoft.com/office/drawing/2014/main" id="{6CF7BD90-D007-4B26-820F-6683390897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C25BF6-E8CF-42AD-BF27-B39931AC29D3}"/>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379255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8CF24-F979-4D49-9217-25AE085FD3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2991DB-C500-4A03-AF0C-4FA54F84E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7548658-2E7A-4C1B-BE22-2460C6AEF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394CFD-7383-4BC0-84D1-41270B86A1DD}"/>
              </a:ext>
            </a:extLst>
          </p:cNvPr>
          <p:cNvSpPr>
            <a:spLocks noGrp="1"/>
          </p:cNvSpPr>
          <p:nvPr>
            <p:ph type="dt" sz="half" idx="10"/>
          </p:nvPr>
        </p:nvSpPr>
        <p:spPr/>
        <p:txBody>
          <a:bodyPr/>
          <a:lstStyle/>
          <a:p>
            <a:fld id="{BAC65028-859F-498A-B0B1-18F1AB9804B5}" type="datetimeFigureOut">
              <a:rPr lang="zh-CN" altLang="en-US" smtClean="0"/>
              <a:t>2021/10/12</a:t>
            </a:fld>
            <a:endParaRPr lang="zh-CN" altLang="en-US"/>
          </a:p>
        </p:txBody>
      </p:sp>
      <p:sp>
        <p:nvSpPr>
          <p:cNvPr id="6" name="页脚占位符 5">
            <a:extLst>
              <a:ext uri="{FF2B5EF4-FFF2-40B4-BE49-F238E27FC236}">
                <a16:creationId xmlns:a16="http://schemas.microsoft.com/office/drawing/2014/main" id="{1D44561B-6570-449A-837A-BB4969AF95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1EB60C-A4BA-455E-9E6E-6179B6E4B437}"/>
              </a:ext>
            </a:extLst>
          </p:cNvPr>
          <p:cNvSpPr>
            <a:spLocks noGrp="1"/>
          </p:cNvSpPr>
          <p:nvPr>
            <p:ph type="sldNum" sz="quarter" idx="12"/>
          </p:nvPr>
        </p:nvSpPr>
        <p:spPr/>
        <p:txBody>
          <a:body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264458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E723302-5DBD-441A-9733-4BD164651D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C2C4F3B-BBF9-4314-9D53-F21869D74B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39E07E-90FB-4CE2-864A-DB5560AC3E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65028-859F-498A-B0B1-18F1AB9804B5}" type="datetimeFigureOut">
              <a:rPr lang="zh-CN" altLang="en-US" smtClean="0"/>
              <a:t>2021/10/12</a:t>
            </a:fld>
            <a:endParaRPr lang="zh-CN" altLang="en-US"/>
          </a:p>
        </p:txBody>
      </p:sp>
      <p:sp>
        <p:nvSpPr>
          <p:cNvPr id="5" name="页脚占位符 4">
            <a:extLst>
              <a:ext uri="{FF2B5EF4-FFF2-40B4-BE49-F238E27FC236}">
                <a16:creationId xmlns:a16="http://schemas.microsoft.com/office/drawing/2014/main" id="{B0962DA7-D53E-4EB3-B735-0C64408C77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58D7887-6937-4C5D-B382-BEB6C0E459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DC1A0-09E4-452C-9DB4-56697A7B0682}" type="slidenum">
              <a:rPr lang="zh-CN" altLang="en-US" smtClean="0"/>
              <a:t>‹#›</a:t>
            </a:fld>
            <a:endParaRPr lang="zh-CN" altLang="en-US"/>
          </a:p>
        </p:txBody>
      </p:sp>
    </p:spTree>
    <p:extLst>
      <p:ext uri="{BB962C8B-B14F-4D97-AF65-F5344CB8AC3E}">
        <p14:creationId xmlns:p14="http://schemas.microsoft.com/office/powerpoint/2010/main" val="3257797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jpe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3.jpg"/><Relationship Id="rId10" Type="http://schemas.openxmlformats.org/officeDocument/2006/relationships/image" Target="../media/image19.png"/><Relationship Id="rId4" Type="http://schemas.openxmlformats.org/officeDocument/2006/relationships/image" Target="../media/image12.jpe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4.jpe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4.jpe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4.jpeg"/><Relationship Id="rId4"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4.jpeg"/><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2.jpeg"/><Relationship Id="rId5" Type="http://schemas.openxmlformats.org/officeDocument/2006/relationships/image" Target="../media/image3.jp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33.jpeg"/><Relationship Id="rId7" Type="http://schemas.openxmlformats.org/officeDocument/2006/relationships/image" Target="../media/image12.jpe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35.jpeg"/><Relationship Id="rId10" Type="http://schemas.openxmlformats.org/officeDocument/2006/relationships/image" Target="../media/image16.svg"/><Relationship Id="rId4" Type="http://schemas.openxmlformats.org/officeDocument/2006/relationships/image" Target="../media/image34.jpeg"/><Relationship Id="rId9"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13.jp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32.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34.jpeg"/><Relationship Id="rId5" Type="http://schemas.openxmlformats.org/officeDocument/2006/relationships/image" Target="../media/image37.png"/><Relationship Id="rId10" Type="http://schemas.openxmlformats.org/officeDocument/2006/relationships/image" Target="../media/image22.jpeg"/><Relationship Id="rId4" Type="http://schemas.openxmlformats.org/officeDocument/2006/relationships/image" Target="../media/image30.png"/><Relationship Id="rId9" Type="http://schemas.openxmlformats.org/officeDocument/2006/relationships/image" Target="../media/image40.jpeg"/></Relationships>
</file>

<file path=ppt/slides/_rels/slide3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41.jpeg"/><Relationship Id="rId12"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image" Target="../media/image13.jpg"/><Relationship Id="rId5" Type="http://schemas.openxmlformats.org/officeDocument/2006/relationships/image" Target="../media/image39.png"/><Relationship Id="rId10" Type="http://schemas.openxmlformats.org/officeDocument/2006/relationships/image" Target="../media/image32.jpg"/><Relationship Id="rId4" Type="http://schemas.openxmlformats.org/officeDocument/2006/relationships/image" Target="../media/image38.png"/><Relationship Id="rId9" Type="http://schemas.openxmlformats.org/officeDocument/2006/relationships/image" Target="../media/image34.jpeg"/></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4.jpeg"/><Relationship Id="rId7" Type="http://schemas.openxmlformats.org/officeDocument/2006/relationships/image" Target="../media/image45.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12.jpeg"/><Relationship Id="rId4" Type="http://schemas.openxmlformats.org/officeDocument/2006/relationships/image" Target="../media/image13.jpg"/></Relationships>
</file>

<file path=ppt/slides/_rels/slide3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6.png"/><Relationship Id="rId7" Type="http://schemas.openxmlformats.org/officeDocument/2006/relationships/image" Target="../media/image22.jpeg"/><Relationship Id="rId12"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jpg"/><Relationship Id="rId11" Type="http://schemas.openxmlformats.org/officeDocument/2006/relationships/image" Target="../media/image48.png"/><Relationship Id="rId5" Type="http://schemas.openxmlformats.org/officeDocument/2006/relationships/image" Target="../media/image12.jpeg"/><Relationship Id="rId10" Type="http://schemas.openxmlformats.org/officeDocument/2006/relationships/image" Target="../media/image44.jpeg"/><Relationship Id="rId4" Type="http://schemas.openxmlformats.org/officeDocument/2006/relationships/image" Target="../media/image34.jpeg"/><Relationship Id="rId9" Type="http://schemas.openxmlformats.org/officeDocument/2006/relationships/image" Target="../media/image13.jpg"/></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45.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12.jpeg"/><Relationship Id="rId4" Type="http://schemas.openxmlformats.org/officeDocument/2006/relationships/image" Target="../media/image13.jp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jpeg"/><Relationship Id="rId7" Type="http://schemas.openxmlformats.org/officeDocument/2006/relationships/image" Target="../media/image13.jp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12.jpeg"/><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50.png"/><Relationship Id="rId7" Type="http://schemas.openxmlformats.org/officeDocument/2006/relationships/image" Target="../media/image35.jpe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2.jpeg"/><Relationship Id="rId4" Type="http://schemas.openxmlformats.org/officeDocument/2006/relationships/image" Target="../media/image34.jpe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34.jpe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45.jpeg"/><Relationship Id="rId2" Type="http://schemas.openxmlformats.org/officeDocument/2006/relationships/image" Target="../media/image43.png"/><Relationship Id="rId16"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5.png"/><Relationship Id="rId15" Type="http://schemas.openxmlformats.org/officeDocument/2006/relationships/image" Target="../media/image12.jpe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13.jpg"/></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34.jpe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5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16.xml"/><Relationship Id="rId16"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53.png"/><Relationship Id="rId5" Type="http://schemas.openxmlformats.org/officeDocument/2006/relationships/image" Target="../media/image59.png"/><Relationship Id="rId15" Type="http://schemas.openxmlformats.org/officeDocument/2006/relationships/image" Target="../media/image51.png"/><Relationship Id="rId10" Type="http://schemas.openxmlformats.org/officeDocument/2006/relationships/image" Target="../media/image58.png"/><Relationship Id="rId4" Type="http://schemas.openxmlformats.org/officeDocument/2006/relationships/image" Target="../media/image45.jpeg"/><Relationship Id="rId9" Type="http://schemas.openxmlformats.org/officeDocument/2006/relationships/image" Target="../media/image12.jpeg"/><Relationship Id="rId1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2.jpeg"/><Relationship Id="rId3" Type="http://schemas.openxmlformats.org/officeDocument/2006/relationships/image" Target="../media/image54.png"/><Relationship Id="rId7" Type="http://schemas.openxmlformats.org/officeDocument/2006/relationships/image" Target="../media/image59.png"/><Relationship Id="rId12" Type="http://schemas.openxmlformats.org/officeDocument/2006/relationships/image" Target="../media/image13.jp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7.png"/><Relationship Id="rId5" Type="http://schemas.openxmlformats.org/officeDocument/2006/relationships/image" Target="../media/image64.png"/><Relationship Id="rId10" Type="http://schemas.openxmlformats.org/officeDocument/2006/relationships/image" Target="../media/image41.jpeg"/><Relationship Id="rId4" Type="http://schemas.openxmlformats.org/officeDocument/2006/relationships/image" Target="../media/image63.png"/><Relationship Id="rId9" Type="http://schemas.openxmlformats.org/officeDocument/2006/relationships/image" Target="../media/image66.png"/><Relationship Id="rId14" Type="http://schemas.openxmlformats.org/officeDocument/2006/relationships/image" Target="../media/image45.jpe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90EEBD-4954-4012-BCE1-DA2C7D1C569E}"/>
              </a:ext>
            </a:extLst>
          </p:cNvPr>
          <p:cNvPicPr>
            <a:picLocks noChangeAspect="1"/>
          </p:cNvPicPr>
          <p:nvPr/>
        </p:nvPicPr>
        <p:blipFill>
          <a:blip r:embed="rId2"/>
          <a:stretch>
            <a:fillRect/>
          </a:stretch>
        </p:blipFill>
        <p:spPr>
          <a:xfrm>
            <a:off x="4945031" y="0"/>
            <a:ext cx="3186626" cy="6858000"/>
          </a:xfrm>
          <a:prstGeom prst="rect">
            <a:avLst/>
          </a:prstGeom>
        </p:spPr>
      </p:pic>
      <p:pic>
        <p:nvPicPr>
          <p:cNvPr id="5" name="图片 4">
            <a:extLst>
              <a:ext uri="{FF2B5EF4-FFF2-40B4-BE49-F238E27FC236}">
                <a16:creationId xmlns:a16="http://schemas.microsoft.com/office/drawing/2014/main" id="{E98EF46F-A653-4EE8-B52E-BCF0F120E10E}"/>
              </a:ext>
            </a:extLst>
          </p:cNvPr>
          <p:cNvPicPr>
            <a:picLocks noChangeAspect="1"/>
          </p:cNvPicPr>
          <p:nvPr/>
        </p:nvPicPr>
        <p:blipFill>
          <a:blip r:embed="rId3"/>
          <a:stretch>
            <a:fillRect/>
          </a:stretch>
        </p:blipFill>
        <p:spPr>
          <a:xfrm>
            <a:off x="8242703" y="0"/>
            <a:ext cx="3173691" cy="6858000"/>
          </a:xfrm>
          <a:prstGeom prst="rect">
            <a:avLst/>
          </a:prstGeom>
        </p:spPr>
      </p:pic>
      <p:sp>
        <p:nvSpPr>
          <p:cNvPr id="6" name="文本框 5">
            <a:extLst>
              <a:ext uri="{FF2B5EF4-FFF2-40B4-BE49-F238E27FC236}">
                <a16:creationId xmlns:a16="http://schemas.microsoft.com/office/drawing/2014/main" id="{3320D444-9500-4316-8ADC-719435FFC13B}"/>
              </a:ext>
            </a:extLst>
          </p:cNvPr>
          <p:cNvSpPr txBox="1"/>
          <p:nvPr/>
        </p:nvSpPr>
        <p:spPr>
          <a:xfrm>
            <a:off x="867035" y="712250"/>
            <a:ext cx="3535282" cy="2062103"/>
          </a:xfrm>
          <a:prstGeom prst="rect">
            <a:avLst/>
          </a:prstGeom>
          <a:noFill/>
          <a:ln w="57150">
            <a:solidFill>
              <a:srgbClr val="C00000"/>
            </a:solidFill>
          </a:ln>
        </p:spPr>
        <p:txBody>
          <a:bodyPr wrap="square" rtlCol="0">
            <a:spAutoFit/>
          </a:bodyPr>
          <a:lstStyle/>
          <a:p>
            <a:pPr algn="dist"/>
            <a:r>
              <a:rPr lang="zh-CN" altLang="en-US" sz="3200" dirty="0">
                <a:solidFill>
                  <a:srgbClr val="C00000"/>
                </a:solidFill>
                <a:effectLst>
                  <a:outerShdw blurRad="50800" dist="38100" algn="l" rotWithShape="0">
                    <a:srgbClr val="002060">
                      <a:alpha val="40000"/>
                    </a:srgbClr>
                  </a:outerShdw>
                </a:effectLst>
                <a:latin typeface="HarmonyOS Sans SC Black" panose="00000A00000000000000" pitchFamily="2" charset="-122"/>
                <a:ea typeface="HarmonyOS Sans SC Black" panose="00000A00000000000000" pitchFamily="2" charset="-122"/>
              </a:rPr>
              <a:t>本文件设计为</a:t>
            </a:r>
            <a:r>
              <a:rPr lang="en-US" altLang="zh-CN" sz="3200" dirty="0">
                <a:solidFill>
                  <a:srgbClr val="C00000"/>
                </a:solidFill>
                <a:effectLst>
                  <a:outerShdw blurRad="50800" dist="38100" algn="l" rotWithShape="0">
                    <a:srgbClr val="002060">
                      <a:alpha val="40000"/>
                    </a:srgbClr>
                  </a:outerShdw>
                </a:effectLst>
                <a:latin typeface="HarmonyOS Sans SC Black" panose="00000A00000000000000" pitchFamily="2" charset="-122"/>
                <a:ea typeface="HarmonyOS Sans SC Black" panose="00000A00000000000000" pitchFamily="2" charset="-122"/>
              </a:rPr>
              <a:t>PPT</a:t>
            </a:r>
            <a:r>
              <a:rPr lang="zh-CN" altLang="en-US" sz="3200" dirty="0">
                <a:solidFill>
                  <a:srgbClr val="C00000"/>
                </a:solidFill>
                <a:effectLst>
                  <a:outerShdw blurRad="50800" dist="38100" algn="l" rotWithShape="0">
                    <a:srgbClr val="002060">
                      <a:alpha val="40000"/>
                    </a:srgbClr>
                  </a:outerShdw>
                </a:effectLst>
                <a:latin typeface="HarmonyOS Sans SC Black" panose="00000A00000000000000" pitchFamily="2" charset="-122"/>
                <a:ea typeface="HarmonyOS Sans SC Black" panose="00000A00000000000000" pitchFamily="2" charset="-122"/>
              </a:rPr>
              <a:t>想象派原创作品</a:t>
            </a:r>
            <a:endParaRPr lang="en-US" altLang="zh-CN" sz="3200" dirty="0">
              <a:solidFill>
                <a:srgbClr val="C00000"/>
              </a:solidFill>
              <a:effectLst>
                <a:outerShdw blurRad="50800" dist="38100" algn="l" rotWithShape="0">
                  <a:srgbClr val="002060">
                    <a:alpha val="40000"/>
                  </a:srgbClr>
                </a:outerShdw>
              </a:effectLst>
              <a:latin typeface="HarmonyOS Sans SC Black" panose="00000A00000000000000" pitchFamily="2" charset="-122"/>
              <a:ea typeface="HarmonyOS Sans SC Black" panose="00000A00000000000000" pitchFamily="2" charset="-122"/>
            </a:endParaRPr>
          </a:p>
          <a:p>
            <a:pPr algn="dist"/>
            <a:r>
              <a:rPr lang="zh-CN" altLang="en-US" sz="3200" dirty="0">
                <a:solidFill>
                  <a:srgbClr val="C00000"/>
                </a:solidFill>
                <a:effectLst>
                  <a:outerShdw blurRad="50800" dist="38100" algn="l" rotWithShape="0">
                    <a:srgbClr val="002060">
                      <a:alpha val="40000"/>
                    </a:srgbClr>
                  </a:outerShdw>
                </a:effectLst>
                <a:latin typeface="HarmonyOS Sans SC Black" panose="00000A00000000000000" pitchFamily="2" charset="-122"/>
                <a:ea typeface="HarmonyOS Sans SC Black" panose="00000A00000000000000" pitchFamily="2" charset="-122"/>
              </a:rPr>
              <a:t>仅限学习交流使用禁止商用</a:t>
            </a:r>
            <a:endParaRPr lang="zh-CN" altLang="en-US" sz="1600" dirty="0">
              <a:solidFill>
                <a:srgbClr val="C00000"/>
              </a:solidFill>
              <a:effectLst>
                <a:outerShdw blurRad="50800" dist="38100" algn="l" rotWithShape="0">
                  <a:srgbClr val="002060">
                    <a:alpha val="40000"/>
                  </a:srgbClr>
                </a:outerShdw>
              </a:effectLst>
              <a:latin typeface="HarmonyOS Sans SC Black" panose="00000A00000000000000" pitchFamily="2" charset="-122"/>
              <a:ea typeface="HarmonyOS Sans SC Black" panose="00000A00000000000000" pitchFamily="2" charset="-122"/>
            </a:endParaRPr>
          </a:p>
        </p:txBody>
      </p:sp>
    </p:spTree>
    <p:extLst>
      <p:ext uri="{BB962C8B-B14F-4D97-AF65-F5344CB8AC3E}">
        <p14:creationId xmlns:p14="http://schemas.microsoft.com/office/powerpoint/2010/main" val="4206814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393CF5F-ABAE-45DA-ABB3-C0A87C9DDEFD}"/>
              </a:ext>
            </a:extLst>
          </p:cNvPr>
          <p:cNvSpPr/>
          <p:nvPr/>
        </p:nvSpPr>
        <p:spPr>
          <a:xfrm>
            <a:off x="518045" y="595085"/>
            <a:ext cx="11253041" cy="5776686"/>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E8E0276-8F55-4DA9-A3CF-93075225A117}"/>
              </a:ext>
            </a:extLst>
          </p:cNvPr>
          <p:cNvPicPr>
            <a:picLocks noChangeAspect="1"/>
          </p:cNvPicPr>
          <p:nvPr/>
        </p:nvPicPr>
        <p:blipFill rotWithShape="1">
          <a:blip r:embed="rId2">
            <a:extLst>
              <a:ext uri="{28A0092B-C50C-407E-A947-70E740481C1C}">
                <a14:useLocalDpi xmlns:a14="http://schemas.microsoft.com/office/drawing/2010/main" val="0"/>
              </a:ext>
            </a:extLst>
          </a:blip>
          <a:srcRect l="32942" t="72" r="29705" b="16874"/>
          <a:stretch/>
        </p:blipFill>
        <p:spPr>
          <a:xfrm>
            <a:off x="3825301" y="2884"/>
            <a:ext cx="4384740" cy="6855116"/>
          </a:xfrm>
          <a:prstGeom prst="rect">
            <a:avLst/>
          </a:prstGeom>
        </p:spPr>
      </p:pic>
      <p:sp>
        <p:nvSpPr>
          <p:cNvPr id="7" name="文本框 6">
            <a:extLst>
              <a:ext uri="{FF2B5EF4-FFF2-40B4-BE49-F238E27FC236}">
                <a16:creationId xmlns:a16="http://schemas.microsoft.com/office/drawing/2014/main" id="{F8FE8C68-E377-4AFC-BCB3-138F8461AD42}"/>
              </a:ext>
            </a:extLst>
          </p:cNvPr>
          <p:cNvSpPr txBox="1"/>
          <p:nvPr/>
        </p:nvSpPr>
        <p:spPr>
          <a:xfrm>
            <a:off x="1083316" y="1989668"/>
            <a:ext cx="4584700" cy="646331"/>
          </a:xfrm>
          <a:prstGeom prst="rect">
            <a:avLst/>
          </a:prstGeom>
          <a:noFill/>
        </p:spPr>
        <p:txBody>
          <a:bodyPr wrap="square" rtlCol="0">
            <a:spAutoFit/>
          </a:bodyPr>
          <a:lstStyle/>
          <a:p>
            <a:pPr algn="dist"/>
            <a:r>
              <a:rPr lang="zh-CN" altLang="en-US" sz="3600">
                <a:solidFill>
                  <a:schemeClr val="accent4"/>
                </a:solidFill>
                <a:latin typeface="HarmonyOS Sans SC Medium" panose="00000600000000000000" pitchFamily="2" charset="-122"/>
                <a:ea typeface="HarmonyOS Sans SC Medium" panose="00000600000000000000" pitchFamily="2" charset="-122"/>
              </a:rPr>
              <a:t>如果只有</a:t>
            </a:r>
            <a:r>
              <a:rPr lang="zh-CN" altLang="en-US" sz="3600">
                <a:solidFill>
                  <a:schemeClr val="bg1"/>
                </a:solidFill>
                <a:latin typeface="HarmonyOS Sans SC Medium" panose="00000600000000000000" pitchFamily="2" charset="-122"/>
                <a:ea typeface="HarmonyOS Sans SC Medium" panose="00000600000000000000" pitchFamily="2" charset="-122"/>
              </a:rPr>
              <a:t>一张图</a:t>
            </a:r>
          </a:p>
        </p:txBody>
      </p:sp>
      <p:sp>
        <p:nvSpPr>
          <p:cNvPr id="8" name="文本框 7">
            <a:extLst>
              <a:ext uri="{FF2B5EF4-FFF2-40B4-BE49-F238E27FC236}">
                <a16:creationId xmlns:a16="http://schemas.microsoft.com/office/drawing/2014/main" id="{E141CFD4-236B-46F3-9AFB-CAEBC69C947E}"/>
              </a:ext>
            </a:extLst>
          </p:cNvPr>
          <p:cNvSpPr txBox="1"/>
          <p:nvPr/>
        </p:nvSpPr>
        <p:spPr>
          <a:xfrm>
            <a:off x="1154166" y="2912998"/>
            <a:ext cx="1716034" cy="369332"/>
          </a:xfrm>
          <a:prstGeom prst="rect">
            <a:avLst/>
          </a:prstGeom>
          <a:noFill/>
        </p:spPr>
        <p:txBody>
          <a:bodyPr wrap="square" rtlCol="0">
            <a:spAutoFit/>
          </a:bodyPr>
          <a:lstStyle/>
          <a:p>
            <a:pPr algn="dist"/>
            <a:r>
              <a:rPr lang="en-US" altLang="zh-CN">
                <a:solidFill>
                  <a:schemeClr val="tx1">
                    <a:lumMod val="75000"/>
                    <a:lumOff val="25000"/>
                  </a:schemeClr>
                </a:solidFill>
                <a:latin typeface="HarmonyOS Sans SC Light" panose="00000400000000000000" pitchFamily="2" charset="-122"/>
                <a:ea typeface="HarmonyOS Sans SC Light" panose="00000400000000000000" pitchFamily="2" charset="-122"/>
              </a:rPr>
              <a:t>PPT/</a:t>
            </a:r>
            <a:r>
              <a:rPr lang="zh-CN" altLang="en-US">
                <a:solidFill>
                  <a:schemeClr val="tx1">
                    <a:lumMod val="75000"/>
                    <a:lumOff val="25000"/>
                  </a:schemeClr>
                </a:solidFill>
                <a:latin typeface="HarmonyOS Sans SC Light" panose="00000400000000000000" pitchFamily="2" charset="-122"/>
                <a:ea typeface="HarmonyOS Sans SC Light" panose="00000400000000000000" pitchFamily="2" charset="-122"/>
              </a:rPr>
              <a:t>想</a:t>
            </a:r>
            <a:r>
              <a:rPr lang="en-US" altLang="zh-CN">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a:solidFill>
                  <a:schemeClr val="tx1">
                    <a:lumMod val="75000"/>
                    <a:lumOff val="25000"/>
                  </a:schemeClr>
                </a:solidFill>
                <a:latin typeface="HarmonyOS Sans SC Light" panose="00000400000000000000" pitchFamily="2" charset="-122"/>
                <a:ea typeface="HarmonyOS Sans SC Light" panose="00000400000000000000" pitchFamily="2" charset="-122"/>
              </a:rPr>
              <a:t>象</a:t>
            </a:r>
            <a:r>
              <a:rPr lang="en-US" altLang="zh-CN">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a:solidFill>
                  <a:schemeClr val="tx1">
                    <a:lumMod val="75000"/>
                    <a:lumOff val="25000"/>
                  </a:schemeClr>
                </a:solidFill>
                <a:latin typeface="HarmonyOS Sans SC Light" panose="00000400000000000000" pitchFamily="2" charset="-122"/>
                <a:ea typeface="HarmonyOS Sans SC Light" panose="00000400000000000000" pitchFamily="2" charset="-122"/>
              </a:rPr>
              <a:t>派</a:t>
            </a:r>
          </a:p>
        </p:txBody>
      </p:sp>
      <p:sp>
        <p:nvSpPr>
          <p:cNvPr id="9" name="文本框 8">
            <a:extLst>
              <a:ext uri="{FF2B5EF4-FFF2-40B4-BE49-F238E27FC236}">
                <a16:creationId xmlns:a16="http://schemas.microsoft.com/office/drawing/2014/main" id="{64EB6B97-3F4C-455B-8681-10131036D89A}"/>
              </a:ext>
            </a:extLst>
          </p:cNvPr>
          <p:cNvSpPr txBox="1"/>
          <p:nvPr/>
        </p:nvSpPr>
        <p:spPr>
          <a:xfrm>
            <a:off x="1083314" y="1158671"/>
            <a:ext cx="5114286" cy="923330"/>
          </a:xfrm>
          <a:prstGeom prst="rect">
            <a:avLst/>
          </a:prstGeom>
          <a:noFill/>
        </p:spPr>
        <p:txBody>
          <a:bodyPr wrap="square" rtlCol="0">
            <a:spAutoFit/>
          </a:bodyPr>
          <a:lstStyle/>
          <a:p>
            <a:pPr algn="dist"/>
            <a:r>
              <a:rPr lang="en-US" altLang="zh-CN" sz="5400">
                <a:solidFill>
                  <a:schemeClr val="tx1">
                    <a:lumMod val="75000"/>
                    <a:lumOff val="25000"/>
                  </a:schemeClr>
                </a:solidFill>
                <a:latin typeface="HarmonyOS Sans SC Black" panose="00000A00000000000000" pitchFamily="2" charset="-122"/>
                <a:ea typeface="HarmonyOS Sans SC Black" panose="00000A00000000000000" pitchFamily="2" charset="-122"/>
              </a:rPr>
              <a:t>IMAGIN</a:t>
            </a:r>
            <a:r>
              <a:rPr lang="en-US" altLang="zh-CN" sz="5400">
                <a:solidFill>
                  <a:schemeClr val="bg1"/>
                </a:solidFill>
                <a:latin typeface="HarmonyOS Sans SC Black" panose="00000A00000000000000" pitchFamily="2" charset="-122"/>
                <a:ea typeface="HarmonyOS Sans SC Black" panose="00000A00000000000000" pitchFamily="2" charset="-122"/>
              </a:rPr>
              <a:t>ATION</a:t>
            </a:r>
            <a:endParaRPr lang="zh-CN" altLang="en-US" sz="5400">
              <a:solidFill>
                <a:schemeClr val="bg1"/>
              </a:solidFill>
              <a:latin typeface="HarmonyOS Sans SC Black" panose="00000A00000000000000" pitchFamily="2" charset="-122"/>
              <a:ea typeface="HarmonyOS Sans SC Black" panose="00000A00000000000000" pitchFamily="2" charset="-122"/>
            </a:endParaRPr>
          </a:p>
        </p:txBody>
      </p:sp>
      <p:sp>
        <p:nvSpPr>
          <p:cNvPr id="10" name="文本框 9">
            <a:extLst>
              <a:ext uri="{FF2B5EF4-FFF2-40B4-BE49-F238E27FC236}">
                <a16:creationId xmlns:a16="http://schemas.microsoft.com/office/drawing/2014/main" id="{8FB3C609-FF39-43F1-A37E-D8EE2747C837}"/>
              </a:ext>
            </a:extLst>
          </p:cNvPr>
          <p:cNvSpPr txBox="1"/>
          <p:nvPr/>
        </p:nvSpPr>
        <p:spPr>
          <a:xfrm>
            <a:off x="1154166" y="4277332"/>
            <a:ext cx="1182634" cy="369332"/>
          </a:xfrm>
          <a:prstGeom prst="rect">
            <a:avLst/>
          </a:prstGeom>
          <a:noFill/>
          <a:ln>
            <a:solidFill>
              <a:schemeClr val="tx1">
                <a:lumMod val="85000"/>
                <a:lumOff val="15000"/>
              </a:schemeClr>
            </a:solidFill>
          </a:ln>
        </p:spPr>
        <p:txBody>
          <a:bodyPr wrap="square" rtlCol="0">
            <a:spAutoFit/>
          </a:bodyPr>
          <a:lstStyle/>
          <a:p>
            <a:pPr algn="dist"/>
            <a:r>
              <a:rPr lang="zh-CN" altLang="en-US">
                <a:solidFill>
                  <a:schemeClr val="tx1">
                    <a:lumMod val="85000"/>
                    <a:lumOff val="15000"/>
                  </a:schemeClr>
                </a:solidFill>
                <a:latin typeface="HarmonyOS Sans SC Light" panose="00000400000000000000" pitchFamily="2" charset="-122"/>
                <a:ea typeface="HarmonyOS Sans SC Light" panose="00000400000000000000" pitchFamily="2" charset="-122"/>
              </a:rPr>
              <a:t>原创作品</a:t>
            </a:r>
          </a:p>
        </p:txBody>
      </p:sp>
      <p:sp>
        <p:nvSpPr>
          <p:cNvPr id="12" name="文本框 11">
            <a:extLst>
              <a:ext uri="{FF2B5EF4-FFF2-40B4-BE49-F238E27FC236}">
                <a16:creationId xmlns:a16="http://schemas.microsoft.com/office/drawing/2014/main" id="{8C140956-7C8C-48AC-AF57-EC429CEC5BC0}"/>
              </a:ext>
            </a:extLst>
          </p:cNvPr>
          <p:cNvSpPr txBox="1"/>
          <p:nvPr/>
        </p:nvSpPr>
        <p:spPr>
          <a:xfrm>
            <a:off x="8615668" y="4028731"/>
            <a:ext cx="2527300" cy="1784143"/>
          </a:xfrm>
          <a:prstGeom prst="rect">
            <a:avLst/>
          </a:prstGeom>
          <a:noFill/>
        </p:spPr>
        <p:txBody>
          <a:bodyPr wrap="square" rtlCol="0">
            <a:spAutoFit/>
          </a:bodyPr>
          <a:lstStyle/>
          <a:p>
            <a:pPr>
              <a:lnSpc>
                <a:spcPct val="150000"/>
              </a:lnSpc>
            </a:pPr>
            <a:r>
              <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a:p>
            <a:pPr>
              <a:lnSpc>
                <a:spcPct val="150000"/>
              </a:lnSpc>
            </a:pPr>
            <a:endPar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p:txBody>
      </p:sp>
      <p:sp>
        <p:nvSpPr>
          <p:cNvPr id="20" name="文本框 19">
            <a:extLst>
              <a:ext uri="{FF2B5EF4-FFF2-40B4-BE49-F238E27FC236}">
                <a16:creationId xmlns:a16="http://schemas.microsoft.com/office/drawing/2014/main" id="{C9BE625D-BFCF-434D-A816-6E562A4169F5}"/>
              </a:ext>
            </a:extLst>
          </p:cNvPr>
          <p:cNvSpPr txBox="1"/>
          <p:nvPr/>
        </p:nvSpPr>
        <p:spPr>
          <a:xfrm>
            <a:off x="8615668" y="1794435"/>
            <a:ext cx="2527300" cy="1437894"/>
          </a:xfrm>
          <a:prstGeom prst="rect">
            <a:avLst/>
          </a:prstGeom>
          <a:noFill/>
        </p:spPr>
        <p:txBody>
          <a:bodyPr wrap="square" rtlCol="0">
            <a:spAutoFit/>
          </a:bodyPr>
          <a:lstStyle/>
          <a:p>
            <a:pPr>
              <a:lnSpc>
                <a:spcPct val="150000"/>
              </a:lnSpc>
            </a:pPr>
            <a:r>
              <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
        <p:nvSpPr>
          <p:cNvPr id="23" name="文本框 22">
            <a:extLst>
              <a:ext uri="{FF2B5EF4-FFF2-40B4-BE49-F238E27FC236}">
                <a16:creationId xmlns:a16="http://schemas.microsoft.com/office/drawing/2014/main" id="{AF4D30AB-5AFE-4539-AAE1-381A0E28B6E9}"/>
              </a:ext>
            </a:extLst>
          </p:cNvPr>
          <p:cNvSpPr txBox="1"/>
          <p:nvPr/>
        </p:nvSpPr>
        <p:spPr>
          <a:xfrm>
            <a:off x="10155715" y="1202451"/>
            <a:ext cx="986784" cy="419602"/>
          </a:xfrm>
          <a:prstGeom prst="rect">
            <a:avLst/>
          </a:prstGeom>
          <a:noFill/>
        </p:spPr>
        <p:txBody>
          <a:bodyPr wrap="square" rtlCol="0">
            <a:spAutoFit/>
          </a:bodyPr>
          <a:lstStyle/>
          <a:p>
            <a:pPr algn="r">
              <a:lnSpc>
                <a:spcPct val="150000"/>
              </a:lnSpc>
            </a:pPr>
            <a:r>
              <a:rPr lang="zh-CN" altLang="en-US" sz="1600">
                <a:latin typeface="HarmonyOS Sans SC Medium" panose="00000600000000000000" pitchFamily="2" charset="-122"/>
                <a:ea typeface="HarmonyOS Sans SC Medium" panose="00000600000000000000" pitchFamily="2" charset="-122"/>
              </a:rPr>
              <a:t>想象派</a:t>
            </a:r>
          </a:p>
        </p:txBody>
      </p:sp>
      <p:sp>
        <p:nvSpPr>
          <p:cNvPr id="3" name="矩形 2">
            <a:extLst>
              <a:ext uri="{FF2B5EF4-FFF2-40B4-BE49-F238E27FC236}">
                <a16:creationId xmlns:a16="http://schemas.microsoft.com/office/drawing/2014/main" id="{C2F9CFCC-E3D7-47EF-815D-0852422155BA}"/>
              </a:ext>
            </a:extLst>
          </p:cNvPr>
          <p:cNvSpPr/>
          <p:nvPr/>
        </p:nvSpPr>
        <p:spPr>
          <a:xfrm>
            <a:off x="10649107" y="1622053"/>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E3B6C5E-7A00-4CBB-90E9-8184A1B5D50C}"/>
              </a:ext>
            </a:extLst>
          </p:cNvPr>
          <p:cNvSpPr txBox="1"/>
          <p:nvPr/>
        </p:nvSpPr>
        <p:spPr>
          <a:xfrm>
            <a:off x="10155715" y="3509676"/>
            <a:ext cx="986784" cy="419602"/>
          </a:xfrm>
          <a:prstGeom prst="rect">
            <a:avLst/>
          </a:prstGeom>
          <a:noFill/>
        </p:spPr>
        <p:txBody>
          <a:bodyPr wrap="square" rtlCol="0">
            <a:spAutoFit/>
          </a:bodyPr>
          <a:lstStyle/>
          <a:p>
            <a:pPr algn="r">
              <a:lnSpc>
                <a:spcPct val="150000"/>
              </a:lnSpc>
            </a:pPr>
            <a:r>
              <a:rPr lang="en-US" altLang="zh-CN" sz="1600">
                <a:latin typeface="HarmonyOS Sans SC Medium" panose="00000600000000000000" pitchFamily="2" charset="-122"/>
                <a:ea typeface="HarmonyOS Sans SC Medium" panose="00000600000000000000" pitchFamily="2" charset="-122"/>
              </a:rPr>
              <a:t>PPT</a:t>
            </a:r>
            <a:endParaRPr lang="zh-CN" altLang="en-US" sz="1600">
              <a:latin typeface="HarmonyOS Sans SC Medium" panose="00000600000000000000" pitchFamily="2" charset="-122"/>
              <a:ea typeface="HarmonyOS Sans SC Medium" panose="00000600000000000000" pitchFamily="2" charset="-122"/>
            </a:endParaRPr>
          </a:p>
        </p:txBody>
      </p:sp>
      <p:sp>
        <p:nvSpPr>
          <p:cNvPr id="26" name="矩形 25">
            <a:extLst>
              <a:ext uri="{FF2B5EF4-FFF2-40B4-BE49-F238E27FC236}">
                <a16:creationId xmlns:a16="http://schemas.microsoft.com/office/drawing/2014/main" id="{875D1924-99F5-4709-9DF7-D2FD177130A6}"/>
              </a:ext>
            </a:extLst>
          </p:cNvPr>
          <p:cNvSpPr/>
          <p:nvPr/>
        </p:nvSpPr>
        <p:spPr>
          <a:xfrm>
            <a:off x="10649107" y="3929278"/>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014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E6A881-AB07-43B6-BE35-D2532CF7F315}"/>
              </a:ext>
            </a:extLst>
          </p:cNvPr>
          <p:cNvSpPr/>
          <p:nvPr/>
        </p:nvSpPr>
        <p:spPr>
          <a:xfrm>
            <a:off x="0" y="0"/>
            <a:ext cx="3825301" cy="685511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E8E0276-8F55-4DA9-A3CF-93075225A117}"/>
              </a:ext>
            </a:extLst>
          </p:cNvPr>
          <p:cNvPicPr>
            <a:picLocks noChangeAspect="1"/>
          </p:cNvPicPr>
          <p:nvPr/>
        </p:nvPicPr>
        <p:blipFill rotWithShape="1">
          <a:blip r:embed="rId2">
            <a:extLst>
              <a:ext uri="{28A0092B-C50C-407E-A947-70E740481C1C}">
                <a14:useLocalDpi xmlns:a14="http://schemas.microsoft.com/office/drawing/2010/main" val="0"/>
              </a:ext>
            </a:extLst>
          </a:blip>
          <a:srcRect l="32942" t="72" r="29705" b="16874"/>
          <a:stretch/>
        </p:blipFill>
        <p:spPr>
          <a:xfrm>
            <a:off x="3825301" y="2884"/>
            <a:ext cx="4384740" cy="6855116"/>
          </a:xfrm>
          <a:prstGeom prst="rect">
            <a:avLst/>
          </a:prstGeom>
        </p:spPr>
      </p:pic>
      <p:sp>
        <p:nvSpPr>
          <p:cNvPr id="7" name="文本框 6">
            <a:extLst>
              <a:ext uri="{FF2B5EF4-FFF2-40B4-BE49-F238E27FC236}">
                <a16:creationId xmlns:a16="http://schemas.microsoft.com/office/drawing/2014/main" id="{F8FE8C68-E377-4AFC-BCB3-138F8461AD42}"/>
              </a:ext>
            </a:extLst>
          </p:cNvPr>
          <p:cNvSpPr txBox="1"/>
          <p:nvPr/>
        </p:nvSpPr>
        <p:spPr>
          <a:xfrm>
            <a:off x="1083316" y="1989668"/>
            <a:ext cx="4584700" cy="646331"/>
          </a:xfrm>
          <a:prstGeom prst="rect">
            <a:avLst/>
          </a:prstGeom>
          <a:noFill/>
        </p:spPr>
        <p:txBody>
          <a:bodyPr wrap="square" rtlCol="0">
            <a:spAutoFit/>
          </a:bodyPr>
          <a:lstStyle/>
          <a:p>
            <a:pPr algn="dist"/>
            <a:r>
              <a:rPr lang="zh-CN" altLang="en-US" sz="3600">
                <a:solidFill>
                  <a:schemeClr val="accent4"/>
                </a:solidFill>
                <a:latin typeface="HarmonyOS Sans SC Medium" panose="00000600000000000000" pitchFamily="2" charset="-122"/>
                <a:ea typeface="HarmonyOS Sans SC Medium" panose="00000600000000000000" pitchFamily="2" charset="-122"/>
              </a:rPr>
              <a:t>如果只有</a:t>
            </a:r>
            <a:r>
              <a:rPr lang="zh-CN" altLang="en-US" sz="3600">
                <a:solidFill>
                  <a:schemeClr val="bg1"/>
                </a:solidFill>
                <a:latin typeface="HarmonyOS Sans SC Medium" panose="00000600000000000000" pitchFamily="2" charset="-122"/>
                <a:ea typeface="HarmonyOS Sans SC Medium" panose="00000600000000000000" pitchFamily="2" charset="-122"/>
              </a:rPr>
              <a:t>一张图</a:t>
            </a:r>
          </a:p>
        </p:txBody>
      </p:sp>
      <p:sp>
        <p:nvSpPr>
          <p:cNvPr id="8" name="文本框 7">
            <a:extLst>
              <a:ext uri="{FF2B5EF4-FFF2-40B4-BE49-F238E27FC236}">
                <a16:creationId xmlns:a16="http://schemas.microsoft.com/office/drawing/2014/main" id="{E141CFD4-236B-46F3-9AFB-CAEBC69C947E}"/>
              </a:ext>
            </a:extLst>
          </p:cNvPr>
          <p:cNvSpPr txBox="1"/>
          <p:nvPr/>
        </p:nvSpPr>
        <p:spPr>
          <a:xfrm>
            <a:off x="1154166" y="2912998"/>
            <a:ext cx="1716034" cy="369332"/>
          </a:xfrm>
          <a:prstGeom prst="rect">
            <a:avLst/>
          </a:prstGeom>
          <a:noFill/>
        </p:spPr>
        <p:txBody>
          <a:bodyPr wrap="square" rtlCol="0">
            <a:spAutoFit/>
          </a:bodyPr>
          <a:lstStyle/>
          <a:p>
            <a:pPr algn="dist"/>
            <a:r>
              <a:rPr lang="en-US" altLang="zh-CN">
                <a:solidFill>
                  <a:schemeClr val="bg1"/>
                </a:solidFill>
                <a:latin typeface="HarmonyOS Sans SC Light" panose="00000400000000000000" pitchFamily="2" charset="-122"/>
                <a:ea typeface="HarmonyOS Sans SC Light" panose="00000400000000000000" pitchFamily="2" charset="-122"/>
              </a:rPr>
              <a:t>PPT/</a:t>
            </a:r>
            <a:r>
              <a:rPr lang="zh-CN" altLang="en-US">
                <a:solidFill>
                  <a:schemeClr val="bg1"/>
                </a:solidFill>
                <a:latin typeface="HarmonyOS Sans SC Light" panose="00000400000000000000" pitchFamily="2" charset="-122"/>
                <a:ea typeface="HarmonyOS Sans SC Light" panose="00000400000000000000" pitchFamily="2" charset="-122"/>
              </a:rPr>
              <a:t>想</a:t>
            </a:r>
            <a:r>
              <a:rPr lang="en-US" altLang="zh-CN">
                <a:solidFill>
                  <a:schemeClr val="bg1"/>
                </a:solidFill>
                <a:latin typeface="HarmonyOS Sans SC Light" panose="00000400000000000000" pitchFamily="2" charset="-122"/>
                <a:ea typeface="HarmonyOS Sans SC Light" panose="00000400000000000000" pitchFamily="2" charset="-122"/>
              </a:rPr>
              <a:t>/</a:t>
            </a:r>
            <a:r>
              <a:rPr lang="zh-CN" altLang="en-US">
                <a:solidFill>
                  <a:schemeClr val="bg1"/>
                </a:solidFill>
                <a:latin typeface="HarmonyOS Sans SC Light" panose="00000400000000000000" pitchFamily="2" charset="-122"/>
                <a:ea typeface="HarmonyOS Sans SC Light" panose="00000400000000000000" pitchFamily="2" charset="-122"/>
              </a:rPr>
              <a:t>象</a:t>
            </a:r>
            <a:r>
              <a:rPr lang="en-US" altLang="zh-CN">
                <a:solidFill>
                  <a:schemeClr val="bg1"/>
                </a:solidFill>
                <a:latin typeface="HarmonyOS Sans SC Light" panose="00000400000000000000" pitchFamily="2" charset="-122"/>
                <a:ea typeface="HarmonyOS Sans SC Light" panose="00000400000000000000" pitchFamily="2" charset="-122"/>
              </a:rPr>
              <a:t>/</a:t>
            </a:r>
            <a:r>
              <a:rPr lang="zh-CN" altLang="en-US">
                <a:solidFill>
                  <a:schemeClr val="bg1"/>
                </a:solidFill>
                <a:latin typeface="HarmonyOS Sans SC Light" panose="00000400000000000000" pitchFamily="2" charset="-122"/>
                <a:ea typeface="HarmonyOS Sans SC Light" panose="00000400000000000000" pitchFamily="2" charset="-122"/>
              </a:rPr>
              <a:t>派</a:t>
            </a:r>
          </a:p>
        </p:txBody>
      </p:sp>
      <p:sp>
        <p:nvSpPr>
          <p:cNvPr id="9" name="文本框 8">
            <a:extLst>
              <a:ext uri="{FF2B5EF4-FFF2-40B4-BE49-F238E27FC236}">
                <a16:creationId xmlns:a16="http://schemas.microsoft.com/office/drawing/2014/main" id="{64EB6B97-3F4C-455B-8681-10131036D89A}"/>
              </a:ext>
            </a:extLst>
          </p:cNvPr>
          <p:cNvSpPr txBox="1"/>
          <p:nvPr/>
        </p:nvSpPr>
        <p:spPr>
          <a:xfrm>
            <a:off x="1014691" y="1028821"/>
            <a:ext cx="5114286" cy="923330"/>
          </a:xfrm>
          <a:prstGeom prst="rect">
            <a:avLst/>
          </a:prstGeom>
          <a:noFill/>
        </p:spPr>
        <p:txBody>
          <a:bodyPr wrap="square" rtlCol="0">
            <a:spAutoFit/>
          </a:bodyPr>
          <a:lstStyle/>
          <a:p>
            <a:pPr algn="dist"/>
            <a:r>
              <a:rPr lang="en-US" altLang="zh-CN" sz="5400" dirty="0">
                <a:solidFill>
                  <a:schemeClr val="bg1"/>
                </a:solidFill>
                <a:latin typeface="HarmonyOS Sans SC Black" panose="00000A00000000000000" pitchFamily="2" charset="-122"/>
                <a:ea typeface="HarmonyOS Sans SC Black" panose="00000A00000000000000" pitchFamily="2" charset="-122"/>
              </a:rPr>
              <a:t>IMAGINATION</a:t>
            </a:r>
            <a:endParaRPr lang="zh-CN" altLang="en-US" sz="5400" dirty="0">
              <a:solidFill>
                <a:schemeClr val="bg1"/>
              </a:solidFill>
              <a:latin typeface="HarmonyOS Sans SC Black" panose="00000A00000000000000" pitchFamily="2" charset="-122"/>
              <a:ea typeface="HarmonyOS Sans SC Black" panose="00000A00000000000000" pitchFamily="2" charset="-122"/>
            </a:endParaRPr>
          </a:p>
        </p:txBody>
      </p:sp>
      <p:sp>
        <p:nvSpPr>
          <p:cNvPr id="10" name="文本框 9">
            <a:extLst>
              <a:ext uri="{FF2B5EF4-FFF2-40B4-BE49-F238E27FC236}">
                <a16:creationId xmlns:a16="http://schemas.microsoft.com/office/drawing/2014/main" id="{8FB3C609-FF39-43F1-A37E-D8EE2747C837}"/>
              </a:ext>
            </a:extLst>
          </p:cNvPr>
          <p:cNvSpPr txBox="1"/>
          <p:nvPr/>
        </p:nvSpPr>
        <p:spPr>
          <a:xfrm>
            <a:off x="1154166" y="4277332"/>
            <a:ext cx="1182634" cy="369332"/>
          </a:xfrm>
          <a:prstGeom prst="rect">
            <a:avLst/>
          </a:prstGeom>
          <a:noFill/>
          <a:ln>
            <a:solidFill>
              <a:schemeClr val="bg1"/>
            </a:solidFill>
          </a:ln>
        </p:spPr>
        <p:txBody>
          <a:bodyPr wrap="square" rtlCol="0">
            <a:spAutoFit/>
          </a:bodyPr>
          <a:lstStyle/>
          <a:p>
            <a:pPr algn="dist"/>
            <a:r>
              <a:rPr lang="zh-CN" altLang="en-US">
                <a:solidFill>
                  <a:schemeClr val="bg1"/>
                </a:solidFill>
                <a:latin typeface="HarmonyOS Sans SC Light" panose="00000400000000000000" pitchFamily="2" charset="-122"/>
                <a:ea typeface="HarmonyOS Sans SC Light" panose="00000400000000000000" pitchFamily="2" charset="-122"/>
              </a:rPr>
              <a:t>原创作品</a:t>
            </a:r>
          </a:p>
        </p:txBody>
      </p:sp>
      <p:sp>
        <p:nvSpPr>
          <p:cNvPr id="12" name="文本框 11">
            <a:extLst>
              <a:ext uri="{FF2B5EF4-FFF2-40B4-BE49-F238E27FC236}">
                <a16:creationId xmlns:a16="http://schemas.microsoft.com/office/drawing/2014/main" id="{8C140956-7C8C-48AC-AF57-EC429CEC5BC0}"/>
              </a:ext>
            </a:extLst>
          </p:cNvPr>
          <p:cNvSpPr txBox="1"/>
          <p:nvPr/>
        </p:nvSpPr>
        <p:spPr>
          <a:xfrm>
            <a:off x="8615668" y="4028731"/>
            <a:ext cx="2527300" cy="1784143"/>
          </a:xfrm>
          <a:prstGeom prst="rect">
            <a:avLst/>
          </a:prstGeom>
          <a:noFill/>
        </p:spPr>
        <p:txBody>
          <a:bodyPr wrap="square" rtlCol="0">
            <a:spAutoFit/>
          </a:bodyPr>
          <a:lstStyle/>
          <a:p>
            <a:pPr>
              <a:lnSpc>
                <a:spcPct val="150000"/>
              </a:lnSpc>
            </a:pPr>
            <a:r>
              <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a:p>
            <a:pPr>
              <a:lnSpc>
                <a:spcPct val="150000"/>
              </a:lnSpc>
            </a:pPr>
            <a:endPar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p:txBody>
      </p:sp>
      <p:sp>
        <p:nvSpPr>
          <p:cNvPr id="20" name="文本框 19">
            <a:extLst>
              <a:ext uri="{FF2B5EF4-FFF2-40B4-BE49-F238E27FC236}">
                <a16:creationId xmlns:a16="http://schemas.microsoft.com/office/drawing/2014/main" id="{C9BE625D-BFCF-434D-A816-6E562A4169F5}"/>
              </a:ext>
            </a:extLst>
          </p:cNvPr>
          <p:cNvSpPr txBox="1"/>
          <p:nvPr/>
        </p:nvSpPr>
        <p:spPr>
          <a:xfrm>
            <a:off x="8615668" y="1794435"/>
            <a:ext cx="2527300" cy="1437894"/>
          </a:xfrm>
          <a:prstGeom prst="rect">
            <a:avLst/>
          </a:prstGeom>
          <a:noFill/>
        </p:spPr>
        <p:txBody>
          <a:bodyPr wrap="square" rtlCol="0">
            <a:spAutoFit/>
          </a:bodyPr>
          <a:lstStyle/>
          <a:p>
            <a:pPr>
              <a:lnSpc>
                <a:spcPct val="150000"/>
              </a:lnSpc>
            </a:pPr>
            <a:r>
              <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
        <p:nvSpPr>
          <p:cNvPr id="23" name="文本框 22">
            <a:extLst>
              <a:ext uri="{FF2B5EF4-FFF2-40B4-BE49-F238E27FC236}">
                <a16:creationId xmlns:a16="http://schemas.microsoft.com/office/drawing/2014/main" id="{AF4D30AB-5AFE-4539-AAE1-381A0E28B6E9}"/>
              </a:ext>
            </a:extLst>
          </p:cNvPr>
          <p:cNvSpPr txBox="1"/>
          <p:nvPr/>
        </p:nvSpPr>
        <p:spPr>
          <a:xfrm>
            <a:off x="10155715" y="1202451"/>
            <a:ext cx="986784" cy="419602"/>
          </a:xfrm>
          <a:prstGeom prst="rect">
            <a:avLst/>
          </a:prstGeom>
          <a:noFill/>
        </p:spPr>
        <p:txBody>
          <a:bodyPr wrap="square" rtlCol="0">
            <a:spAutoFit/>
          </a:bodyPr>
          <a:lstStyle/>
          <a:p>
            <a:pPr algn="r">
              <a:lnSpc>
                <a:spcPct val="150000"/>
              </a:lnSpc>
            </a:pPr>
            <a:r>
              <a:rPr lang="zh-CN" altLang="en-US" sz="1600">
                <a:latin typeface="HarmonyOS Sans SC Medium" panose="00000600000000000000" pitchFamily="2" charset="-122"/>
                <a:ea typeface="HarmonyOS Sans SC Medium" panose="00000600000000000000" pitchFamily="2" charset="-122"/>
              </a:rPr>
              <a:t>想象派</a:t>
            </a:r>
          </a:p>
        </p:txBody>
      </p:sp>
      <p:sp>
        <p:nvSpPr>
          <p:cNvPr id="3" name="矩形 2">
            <a:extLst>
              <a:ext uri="{FF2B5EF4-FFF2-40B4-BE49-F238E27FC236}">
                <a16:creationId xmlns:a16="http://schemas.microsoft.com/office/drawing/2014/main" id="{C2F9CFCC-E3D7-47EF-815D-0852422155BA}"/>
              </a:ext>
            </a:extLst>
          </p:cNvPr>
          <p:cNvSpPr/>
          <p:nvPr/>
        </p:nvSpPr>
        <p:spPr>
          <a:xfrm>
            <a:off x="10649107" y="1622053"/>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E3B6C5E-7A00-4CBB-90E9-8184A1B5D50C}"/>
              </a:ext>
            </a:extLst>
          </p:cNvPr>
          <p:cNvSpPr txBox="1"/>
          <p:nvPr/>
        </p:nvSpPr>
        <p:spPr>
          <a:xfrm>
            <a:off x="10155715" y="3509676"/>
            <a:ext cx="986784" cy="419602"/>
          </a:xfrm>
          <a:prstGeom prst="rect">
            <a:avLst/>
          </a:prstGeom>
          <a:noFill/>
        </p:spPr>
        <p:txBody>
          <a:bodyPr wrap="square" rtlCol="0">
            <a:spAutoFit/>
          </a:bodyPr>
          <a:lstStyle/>
          <a:p>
            <a:pPr algn="r">
              <a:lnSpc>
                <a:spcPct val="150000"/>
              </a:lnSpc>
            </a:pPr>
            <a:r>
              <a:rPr lang="en-US" altLang="zh-CN" sz="1600">
                <a:latin typeface="HarmonyOS Sans SC Medium" panose="00000600000000000000" pitchFamily="2" charset="-122"/>
                <a:ea typeface="HarmonyOS Sans SC Medium" panose="00000600000000000000" pitchFamily="2" charset="-122"/>
              </a:rPr>
              <a:t>PPT</a:t>
            </a:r>
            <a:endParaRPr lang="zh-CN" altLang="en-US" sz="1600">
              <a:latin typeface="HarmonyOS Sans SC Medium" panose="00000600000000000000" pitchFamily="2" charset="-122"/>
              <a:ea typeface="HarmonyOS Sans SC Medium" panose="00000600000000000000" pitchFamily="2" charset="-122"/>
            </a:endParaRPr>
          </a:p>
        </p:txBody>
      </p:sp>
      <p:sp>
        <p:nvSpPr>
          <p:cNvPr id="26" name="矩形 25">
            <a:extLst>
              <a:ext uri="{FF2B5EF4-FFF2-40B4-BE49-F238E27FC236}">
                <a16:creationId xmlns:a16="http://schemas.microsoft.com/office/drawing/2014/main" id="{875D1924-99F5-4709-9DF7-D2FD177130A6}"/>
              </a:ext>
            </a:extLst>
          </p:cNvPr>
          <p:cNvSpPr/>
          <p:nvPr/>
        </p:nvSpPr>
        <p:spPr>
          <a:xfrm>
            <a:off x="10649107" y="3929278"/>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211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6CA43D16-30DA-438B-B08D-267E3716FF5A}"/>
              </a:ext>
            </a:extLst>
          </p:cNvPr>
          <p:cNvSpPr/>
          <p:nvPr/>
        </p:nvSpPr>
        <p:spPr>
          <a:xfrm>
            <a:off x="0" y="0"/>
            <a:ext cx="12192000" cy="6858000"/>
          </a:xfrm>
          <a:prstGeom prst="rect">
            <a:avLst/>
          </a:prstGeom>
          <a:blipFill dpi="0" rotWithShape="1">
            <a:blip r:embed="rId2">
              <a:alphaModFix amt="10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E8E0276-8F55-4DA9-A3CF-93075225A117}"/>
              </a:ext>
            </a:extLst>
          </p:cNvPr>
          <p:cNvPicPr>
            <a:picLocks noChangeAspect="1"/>
          </p:cNvPicPr>
          <p:nvPr/>
        </p:nvPicPr>
        <p:blipFill rotWithShape="1">
          <a:blip r:embed="rId3">
            <a:extLst>
              <a:ext uri="{28A0092B-C50C-407E-A947-70E740481C1C}">
                <a14:useLocalDpi xmlns:a14="http://schemas.microsoft.com/office/drawing/2010/main" val="0"/>
              </a:ext>
            </a:extLst>
          </a:blip>
          <a:srcRect l="35285" t="16193" r="37432" b="2037"/>
          <a:stretch/>
        </p:blipFill>
        <p:spPr>
          <a:xfrm>
            <a:off x="4597400" y="1803399"/>
            <a:ext cx="3073400" cy="6477000"/>
          </a:xfrm>
          <a:prstGeom prst="roundRect">
            <a:avLst/>
          </a:prstGeom>
        </p:spPr>
      </p:pic>
      <p:pic>
        <p:nvPicPr>
          <p:cNvPr id="4" name="图片 3">
            <a:extLst>
              <a:ext uri="{FF2B5EF4-FFF2-40B4-BE49-F238E27FC236}">
                <a16:creationId xmlns:a16="http://schemas.microsoft.com/office/drawing/2014/main" id="{49F08096-8037-4B41-9A45-01F27D0AB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657" y="1701799"/>
            <a:ext cx="4532683" cy="6858000"/>
          </a:xfrm>
          <a:prstGeom prst="rect">
            <a:avLst/>
          </a:prstGeom>
        </p:spPr>
      </p:pic>
      <p:sp>
        <p:nvSpPr>
          <p:cNvPr id="16" name="文本框 15">
            <a:extLst>
              <a:ext uri="{FF2B5EF4-FFF2-40B4-BE49-F238E27FC236}">
                <a16:creationId xmlns:a16="http://schemas.microsoft.com/office/drawing/2014/main" id="{75966077-ADCB-4478-99BF-EB8FD5584CD2}"/>
              </a:ext>
            </a:extLst>
          </p:cNvPr>
          <p:cNvSpPr txBox="1"/>
          <p:nvPr/>
        </p:nvSpPr>
        <p:spPr>
          <a:xfrm>
            <a:off x="905516" y="1282700"/>
            <a:ext cx="2777484" cy="523220"/>
          </a:xfrm>
          <a:prstGeom prst="rect">
            <a:avLst/>
          </a:prstGeom>
          <a:noFill/>
        </p:spPr>
        <p:txBody>
          <a:bodyPr wrap="square" rtlCol="0">
            <a:spAutoFit/>
          </a:bodyPr>
          <a:lstStyle/>
          <a:p>
            <a:pPr algn="dist"/>
            <a:r>
              <a:rPr lang="zh-CN" altLang="en-US" sz="2800">
                <a:solidFill>
                  <a:schemeClr val="tx1">
                    <a:lumMod val="75000"/>
                    <a:lumOff val="25000"/>
                  </a:schemeClr>
                </a:solidFill>
                <a:latin typeface="HarmonyOS Sans SC Medium" panose="00000600000000000000" pitchFamily="2" charset="-122"/>
                <a:ea typeface="HarmonyOS Sans SC Medium" panose="00000600000000000000" pitchFamily="2" charset="-122"/>
              </a:rPr>
              <a:t>如果只有一张图</a:t>
            </a:r>
          </a:p>
        </p:txBody>
      </p:sp>
      <p:sp>
        <p:nvSpPr>
          <p:cNvPr id="18" name="文本框 17">
            <a:extLst>
              <a:ext uri="{FF2B5EF4-FFF2-40B4-BE49-F238E27FC236}">
                <a16:creationId xmlns:a16="http://schemas.microsoft.com/office/drawing/2014/main" id="{FC8AE7B1-0100-4B62-AFCA-0625F9A4B476}"/>
              </a:ext>
            </a:extLst>
          </p:cNvPr>
          <p:cNvSpPr txBox="1"/>
          <p:nvPr/>
        </p:nvSpPr>
        <p:spPr>
          <a:xfrm>
            <a:off x="905515" y="636369"/>
            <a:ext cx="3400182" cy="646331"/>
          </a:xfrm>
          <a:prstGeom prst="rect">
            <a:avLst/>
          </a:prstGeom>
          <a:noFill/>
        </p:spPr>
        <p:txBody>
          <a:bodyPr wrap="square" rtlCol="0">
            <a:spAutoFit/>
          </a:bodyPr>
          <a:lstStyle/>
          <a:p>
            <a:pPr algn="dist"/>
            <a:r>
              <a:rPr lang="en-US" altLang="zh-CN" sz="3600">
                <a:solidFill>
                  <a:schemeClr val="tx1">
                    <a:lumMod val="75000"/>
                    <a:lumOff val="25000"/>
                  </a:schemeClr>
                </a:solidFill>
                <a:latin typeface="HarmonyOS Sans SC Black" panose="00000A00000000000000" pitchFamily="2" charset="-122"/>
                <a:ea typeface="HarmonyOS Sans SC Black" panose="00000A00000000000000" pitchFamily="2" charset="-122"/>
              </a:rPr>
              <a:t>IMAGINATION</a:t>
            </a:r>
            <a:endParaRPr lang="zh-CN" altLang="en-US" sz="3600">
              <a:solidFill>
                <a:schemeClr val="tx1">
                  <a:lumMod val="75000"/>
                  <a:lumOff val="25000"/>
                </a:schemeClr>
              </a:solidFill>
              <a:latin typeface="HarmonyOS Sans SC Black" panose="00000A00000000000000" pitchFamily="2" charset="-122"/>
              <a:ea typeface="HarmonyOS Sans SC Black" panose="00000A00000000000000" pitchFamily="2" charset="-122"/>
            </a:endParaRPr>
          </a:p>
        </p:txBody>
      </p:sp>
      <p:sp>
        <p:nvSpPr>
          <p:cNvPr id="11" name="矩形 10">
            <a:extLst>
              <a:ext uri="{FF2B5EF4-FFF2-40B4-BE49-F238E27FC236}">
                <a16:creationId xmlns:a16="http://schemas.microsoft.com/office/drawing/2014/main" id="{9E760CDA-4612-4CC5-9D5C-A47823FDCD66}"/>
              </a:ext>
            </a:extLst>
          </p:cNvPr>
          <p:cNvSpPr/>
          <p:nvPr/>
        </p:nvSpPr>
        <p:spPr>
          <a:xfrm>
            <a:off x="698500" y="0"/>
            <a:ext cx="207014" cy="22352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C1B1AC2F-0008-48EA-8303-AC574FBABCB4}"/>
              </a:ext>
            </a:extLst>
          </p:cNvPr>
          <p:cNvCxnSpPr>
            <a:cxnSpLocks/>
          </p:cNvCxnSpPr>
          <p:nvPr/>
        </p:nvCxnSpPr>
        <p:spPr>
          <a:xfrm>
            <a:off x="3238500" y="3162300"/>
            <a:ext cx="12319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C4C83413-4BA6-47E2-8D54-31174819B4C1}"/>
              </a:ext>
            </a:extLst>
          </p:cNvPr>
          <p:cNvCxnSpPr>
            <a:cxnSpLocks/>
          </p:cNvCxnSpPr>
          <p:nvPr/>
        </p:nvCxnSpPr>
        <p:spPr>
          <a:xfrm>
            <a:off x="3238500" y="5156200"/>
            <a:ext cx="12319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99795E7-B64A-4EB2-98B9-9C65BB911395}"/>
              </a:ext>
            </a:extLst>
          </p:cNvPr>
          <p:cNvCxnSpPr>
            <a:cxnSpLocks/>
          </p:cNvCxnSpPr>
          <p:nvPr/>
        </p:nvCxnSpPr>
        <p:spPr>
          <a:xfrm>
            <a:off x="7772400" y="3162300"/>
            <a:ext cx="11938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6C24D3F0-FE9F-4528-9510-A70652C435CD}"/>
              </a:ext>
            </a:extLst>
          </p:cNvPr>
          <p:cNvCxnSpPr>
            <a:cxnSpLocks/>
          </p:cNvCxnSpPr>
          <p:nvPr/>
        </p:nvCxnSpPr>
        <p:spPr>
          <a:xfrm>
            <a:off x="7772400" y="5676899"/>
            <a:ext cx="11049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AD3FA298-A5BA-4E01-8C44-D23224665E3A}"/>
              </a:ext>
            </a:extLst>
          </p:cNvPr>
          <p:cNvSpPr txBox="1"/>
          <p:nvPr/>
        </p:nvSpPr>
        <p:spPr>
          <a:xfrm>
            <a:off x="880109" y="2752045"/>
            <a:ext cx="2231391" cy="701859"/>
          </a:xfrm>
          <a:prstGeom prst="rect">
            <a:avLst/>
          </a:prstGeom>
          <a:noFill/>
        </p:spPr>
        <p:txBody>
          <a:bodyPr wrap="square" rtlCol="0">
            <a:spAutoFit/>
          </a:bodyPr>
          <a:lstStyle/>
          <a:p>
            <a:pPr>
              <a:lnSpc>
                <a:spcPct val="150000"/>
              </a:lnSpc>
            </a:pPr>
            <a:r>
              <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30" name="文本框 29">
            <a:extLst>
              <a:ext uri="{FF2B5EF4-FFF2-40B4-BE49-F238E27FC236}">
                <a16:creationId xmlns:a16="http://schemas.microsoft.com/office/drawing/2014/main" id="{6BA1FBC3-B0C1-4C0F-8AD8-1C2225F78F6B}"/>
              </a:ext>
            </a:extLst>
          </p:cNvPr>
          <p:cNvSpPr txBox="1"/>
          <p:nvPr/>
        </p:nvSpPr>
        <p:spPr>
          <a:xfrm>
            <a:off x="698500" y="2205542"/>
            <a:ext cx="986784" cy="419602"/>
          </a:xfrm>
          <a:prstGeom prst="rect">
            <a:avLst/>
          </a:prstGeom>
          <a:noFill/>
        </p:spPr>
        <p:txBody>
          <a:bodyPr wrap="square" rtlCol="0">
            <a:spAutoFit/>
          </a:bodyPr>
          <a:lstStyle/>
          <a:p>
            <a:pPr algn="r">
              <a:lnSpc>
                <a:spcPct val="150000"/>
              </a:lnSpc>
            </a:pPr>
            <a:r>
              <a:rPr lang="zh-CN" altLang="en-US" sz="1600">
                <a:latin typeface="HarmonyOS Sans SC Medium" panose="00000600000000000000" pitchFamily="2" charset="-122"/>
                <a:ea typeface="HarmonyOS Sans SC Medium" panose="00000600000000000000" pitchFamily="2" charset="-122"/>
              </a:rPr>
              <a:t>想象派</a:t>
            </a:r>
          </a:p>
        </p:txBody>
      </p:sp>
      <p:sp>
        <p:nvSpPr>
          <p:cNvPr id="31" name="矩形 30">
            <a:extLst>
              <a:ext uri="{FF2B5EF4-FFF2-40B4-BE49-F238E27FC236}">
                <a16:creationId xmlns:a16="http://schemas.microsoft.com/office/drawing/2014/main" id="{7DCF22CF-83A2-46E9-99CC-26A833791147}"/>
              </a:ext>
            </a:extLst>
          </p:cNvPr>
          <p:cNvSpPr/>
          <p:nvPr/>
        </p:nvSpPr>
        <p:spPr>
          <a:xfrm>
            <a:off x="975992" y="2650544"/>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A65F4104-8314-4717-B406-C342C6CA726A}"/>
              </a:ext>
            </a:extLst>
          </p:cNvPr>
          <p:cNvSpPr txBox="1"/>
          <p:nvPr/>
        </p:nvSpPr>
        <p:spPr>
          <a:xfrm>
            <a:off x="880109" y="4762903"/>
            <a:ext cx="2231391" cy="701859"/>
          </a:xfrm>
          <a:prstGeom prst="rect">
            <a:avLst/>
          </a:prstGeom>
          <a:noFill/>
        </p:spPr>
        <p:txBody>
          <a:bodyPr wrap="square" rtlCol="0">
            <a:spAutoFit/>
          </a:bodyPr>
          <a:lstStyle/>
          <a:p>
            <a:pPr>
              <a:lnSpc>
                <a:spcPct val="150000"/>
              </a:lnSpc>
            </a:pPr>
            <a:r>
              <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34" name="文本框 33">
            <a:extLst>
              <a:ext uri="{FF2B5EF4-FFF2-40B4-BE49-F238E27FC236}">
                <a16:creationId xmlns:a16="http://schemas.microsoft.com/office/drawing/2014/main" id="{626D84F8-DC29-4F73-9825-163A3D8EDF64}"/>
              </a:ext>
            </a:extLst>
          </p:cNvPr>
          <p:cNvSpPr txBox="1"/>
          <p:nvPr/>
        </p:nvSpPr>
        <p:spPr>
          <a:xfrm>
            <a:off x="698500" y="4216400"/>
            <a:ext cx="986784" cy="419602"/>
          </a:xfrm>
          <a:prstGeom prst="rect">
            <a:avLst/>
          </a:prstGeom>
          <a:noFill/>
        </p:spPr>
        <p:txBody>
          <a:bodyPr wrap="square" rtlCol="0">
            <a:spAutoFit/>
          </a:bodyPr>
          <a:lstStyle/>
          <a:p>
            <a:pPr algn="r">
              <a:lnSpc>
                <a:spcPct val="150000"/>
              </a:lnSpc>
            </a:pPr>
            <a:r>
              <a:rPr lang="zh-CN" altLang="en-US" sz="1600">
                <a:latin typeface="HarmonyOS Sans SC Medium" panose="00000600000000000000" pitchFamily="2" charset="-122"/>
                <a:ea typeface="HarmonyOS Sans SC Medium" panose="00000600000000000000" pitchFamily="2" charset="-122"/>
              </a:rPr>
              <a:t>想象派</a:t>
            </a:r>
          </a:p>
        </p:txBody>
      </p:sp>
      <p:sp>
        <p:nvSpPr>
          <p:cNvPr id="35" name="矩形 34">
            <a:extLst>
              <a:ext uri="{FF2B5EF4-FFF2-40B4-BE49-F238E27FC236}">
                <a16:creationId xmlns:a16="http://schemas.microsoft.com/office/drawing/2014/main" id="{390C36C8-3146-46F6-9CD5-3E162247DE89}"/>
              </a:ext>
            </a:extLst>
          </p:cNvPr>
          <p:cNvSpPr/>
          <p:nvPr/>
        </p:nvSpPr>
        <p:spPr>
          <a:xfrm>
            <a:off x="975992" y="4661402"/>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E5F1E34-D00D-49C2-A18C-E9D29819838C}"/>
              </a:ext>
            </a:extLst>
          </p:cNvPr>
          <p:cNvSpPr txBox="1"/>
          <p:nvPr/>
        </p:nvSpPr>
        <p:spPr>
          <a:xfrm>
            <a:off x="8978900" y="2752045"/>
            <a:ext cx="2231391" cy="701859"/>
          </a:xfrm>
          <a:prstGeom prst="rect">
            <a:avLst/>
          </a:prstGeom>
          <a:noFill/>
        </p:spPr>
        <p:txBody>
          <a:bodyPr wrap="square" rtlCol="0">
            <a:spAutoFit/>
          </a:bodyPr>
          <a:lstStyle/>
          <a:p>
            <a:pPr algn="r">
              <a:lnSpc>
                <a:spcPct val="150000"/>
              </a:lnSpc>
            </a:pPr>
            <a:r>
              <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41" name="文本框 40">
            <a:extLst>
              <a:ext uri="{FF2B5EF4-FFF2-40B4-BE49-F238E27FC236}">
                <a16:creationId xmlns:a16="http://schemas.microsoft.com/office/drawing/2014/main" id="{508DC05B-E1AE-4F24-8014-75D0FD9C946E}"/>
              </a:ext>
            </a:extLst>
          </p:cNvPr>
          <p:cNvSpPr txBox="1"/>
          <p:nvPr/>
        </p:nvSpPr>
        <p:spPr>
          <a:xfrm>
            <a:off x="10170786" y="2205542"/>
            <a:ext cx="986784" cy="419602"/>
          </a:xfrm>
          <a:prstGeom prst="rect">
            <a:avLst/>
          </a:prstGeom>
          <a:noFill/>
        </p:spPr>
        <p:txBody>
          <a:bodyPr wrap="square" rtlCol="0">
            <a:spAutoFit/>
          </a:bodyPr>
          <a:lstStyle/>
          <a:p>
            <a:pPr algn="r">
              <a:lnSpc>
                <a:spcPct val="150000"/>
              </a:lnSpc>
            </a:pPr>
            <a:r>
              <a:rPr lang="zh-CN" altLang="en-US" sz="1600">
                <a:latin typeface="HarmonyOS Sans SC Medium" panose="00000600000000000000" pitchFamily="2" charset="-122"/>
                <a:ea typeface="HarmonyOS Sans SC Medium" panose="00000600000000000000" pitchFamily="2" charset="-122"/>
              </a:rPr>
              <a:t>想象派</a:t>
            </a:r>
          </a:p>
        </p:txBody>
      </p:sp>
      <p:sp>
        <p:nvSpPr>
          <p:cNvPr id="42" name="矩形 41">
            <a:extLst>
              <a:ext uri="{FF2B5EF4-FFF2-40B4-BE49-F238E27FC236}">
                <a16:creationId xmlns:a16="http://schemas.microsoft.com/office/drawing/2014/main" id="{9F04010B-23FE-4E09-ACC1-212BF734DCF3}"/>
              </a:ext>
            </a:extLst>
          </p:cNvPr>
          <p:cNvSpPr/>
          <p:nvPr/>
        </p:nvSpPr>
        <p:spPr>
          <a:xfrm>
            <a:off x="10659406" y="2650544"/>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EC0F6E8C-E179-4D60-BE59-AFECED00DD7B}"/>
              </a:ext>
            </a:extLst>
          </p:cNvPr>
          <p:cNvSpPr txBox="1"/>
          <p:nvPr/>
        </p:nvSpPr>
        <p:spPr>
          <a:xfrm>
            <a:off x="8978900" y="4762903"/>
            <a:ext cx="2231391" cy="701859"/>
          </a:xfrm>
          <a:prstGeom prst="rect">
            <a:avLst/>
          </a:prstGeom>
          <a:noFill/>
        </p:spPr>
        <p:txBody>
          <a:bodyPr wrap="square" rtlCol="0">
            <a:spAutoFit/>
          </a:bodyPr>
          <a:lstStyle/>
          <a:p>
            <a:pPr algn="r">
              <a:lnSpc>
                <a:spcPct val="150000"/>
              </a:lnSpc>
            </a:pPr>
            <a:r>
              <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46" name="文本框 45">
            <a:extLst>
              <a:ext uri="{FF2B5EF4-FFF2-40B4-BE49-F238E27FC236}">
                <a16:creationId xmlns:a16="http://schemas.microsoft.com/office/drawing/2014/main" id="{7DE61961-6B32-4309-BFBC-2964C6476C54}"/>
              </a:ext>
            </a:extLst>
          </p:cNvPr>
          <p:cNvSpPr txBox="1"/>
          <p:nvPr/>
        </p:nvSpPr>
        <p:spPr>
          <a:xfrm>
            <a:off x="10170786" y="4216400"/>
            <a:ext cx="986784" cy="419602"/>
          </a:xfrm>
          <a:prstGeom prst="rect">
            <a:avLst/>
          </a:prstGeom>
          <a:noFill/>
        </p:spPr>
        <p:txBody>
          <a:bodyPr wrap="square" rtlCol="0">
            <a:spAutoFit/>
          </a:bodyPr>
          <a:lstStyle/>
          <a:p>
            <a:pPr algn="r">
              <a:lnSpc>
                <a:spcPct val="150000"/>
              </a:lnSpc>
            </a:pPr>
            <a:r>
              <a:rPr lang="zh-CN" altLang="en-US" sz="1600">
                <a:latin typeface="HarmonyOS Sans SC Medium" panose="00000600000000000000" pitchFamily="2" charset="-122"/>
                <a:ea typeface="HarmonyOS Sans SC Medium" panose="00000600000000000000" pitchFamily="2" charset="-122"/>
              </a:rPr>
              <a:t>想象派</a:t>
            </a:r>
          </a:p>
        </p:txBody>
      </p:sp>
      <p:sp>
        <p:nvSpPr>
          <p:cNvPr id="47" name="矩形 46">
            <a:extLst>
              <a:ext uri="{FF2B5EF4-FFF2-40B4-BE49-F238E27FC236}">
                <a16:creationId xmlns:a16="http://schemas.microsoft.com/office/drawing/2014/main" id="{C5A87B38-CC72-4C97-883B-989D8BF6099D}"/>
              </a:ext>
            </a:extLst>
          </p:cNvPr>
          <p:cNvSpPr/>
          <p:nvPr/>
        </p:nvSpPr>
        <p:spPr>
          <a:xfrm>
            <a:off x="10659406" y="4661402"/>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0472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2">
            <a:extLst>
              <a:ext uri="{28A0092B-C50C-407E-A947-70E740481C1C}">
                <a14:useLocalDpi xmlns:a14="http://schemas.microsoft.com/office/drawing/2010/main" val="0"/>
              </a:ext>
            </a:extLst>
          </a:blip>
          <a:srcRect r="12193" b="35990"/>
          <a:stretch/>
        </p:blipFill>
        <p:spPr>
          <a:xfrm>
            <a:off x="5920201" y="-1"/>
            <a:ext cx="6271799" cy="6858001"/>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3">
            <a:extLst>
              <a:ext uri="{28A0092B-C50C-407E-A947-70E740481C1C}">
                <a14:useLocalDpi xmlns:a14="http://schemas.microsoft.com/office/drawing/2010/main" val="0"/>
              </a:ext>
            </a:extLst>
          </a:blip>
          <a:srcRect b="23543"/>
          <a:stretch/>
        </p:blipFill>
        <p:spPr>
          <a:xfrm>
            <a:off x="-1" y="-1"/>
            <a:ext cx="5979887" cy="6858001"/>
          </a:xfrm>
          <a:prstGeom prst="rect">
            <a:avLst/>
          </a:prstGeom>
        </p:spPr>
      </p:pic>
      <p:sp>
        <p:nvSpPr>
          <p:cNvPr id="16" name="文本框 15">
            <a:extLst>
              <a:ext uri="{FF2B5EF4-FFF2-40B4-BE49-F238E27FC236}">
                <a16:creationId xmlns:a16="http://schemas.microsoft.com/office/drawing/2014/main" id="{75966077-ADCB-4478-99BF-EB8FD5584CD2}"/>
              </a:ext>
            </a:extLst>
          </p:cNvPr>
          <p:cNvSpPr txBox="1"/>
          <p:nvPr/>
        </p:nvSpPr>
        <p:spPr>
          <a:xfrm>
            <a:off x="3889014" y="1039585"/>
            <a:ext cx="4181743" cy="1862048"/>
          </a:xfrm>
          <a:prstGeom prst="rect">
            <a:avLst/>
          </a:prstGeom>
          <a:noFill/>
        </p:spPr>
        <p:txBody>
          <a:bodyPr wrap="square" rtlCol="0">
            <a:spAutoFit/>
          </a:bodyPr>
          <a:lstStyle/>
          <a:p>
            <a:pPr algn="dist"/>
            <a:r>
              <a:rPr lang="zh-CN" altLang="en-US" sz="4000">
                <a:solidFill>
                  <a:schemeClr val="bg1"/>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en-US" altLang="zh-CN" sz="11500">
                <a:solidFill>
                  <a:schemeClr val="accent4"/>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2</a:t>
            </a:r>
            <a:r>
              <a:rPr lang="zh-CN" altLang="en-US" sz="4000">
                <a:solidFill>
                  <a:schemeClr val="tx1">
                    <a:lumMod val="75000"/>
                    <a:lumOff val="25000"/>
                  </a:schemeClr>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18" name="文本框 17">
            <a:extLst>
              <a:ext uri="{FF2B5EF4-FFF2-40B4-BE49-F238E27FC236}">
                <a16:creationId xmlns:a16="http://schemas.microsoft.com/office/drawing/2014/main" id="{FC8AE7B1-0100-4B62-AFCA-0625F9A4B476}"/>
              </a:ext>
            </a:extLst>
          </p:cNvPr>
          <p:cNvSpPr txBox="1"/>
          <p:nvPr/>
        </p:nvSpPr>
        <p:spPr>
          <a:xfrm>
            <a:off x="1800771" y="1512858"/>
            <a:ext cx="3812630" cy="646331"/>
          </a:xfrm>
          <a:prstGeom prst="rect">
            <a:avLst/>
          </a:prstGeom>
          <a:noFill/>
        </p:spPr>
        <p:txBody>
          <a:bodyPr wrap="square" rtlCol="0">
            <a:spAutoFit/>
          </a:bodyPr>
          <a:lstStyle/>
          <a:p>
            <a:pPr algn="dist"/>
            <a:r>
              <a:rPr lang="en-US" altLang="zh-CN"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6" name="文本框 25">
            <a:extLst>
              <a:ext uri="{FF2B5EF4-FFF2-40B4-BE49-F238E27FC236}">
                <a16:creationId xmlns:a16="http://schemas.microsoft.com/office/drawing/2014/main" id="{E8AE00AE-8306-4A8F-A063-7B18287686AF}"/>
              </a:ext>
            </a:extLst>
          </p:cNvPr>
          <p:cNvSpPr txBox="1"/>
          <p:nvPr/>
        </p:nvSpPr>
        <p:spPr>
          <a:xfrm>
            <a:off x="6346370" y="1512858"/>
            <a:ext cx="3812630" cy="646331"/>
          </a:xfrm>
          <a:prstGeom prst="rect">
            <a:avLst/>
          </a:prstGeom>
          <a:noFill/>
        </p:spPr>
        <p:txBody>
          <a:bodyPr wrap="square" rtlCol="0">
            <a:spAutoFit/>
          </a:bodyPr>
          <a:lstStyle/>
          <a:p>
            <a:pPr algn="dist"/>
            <a:r>
              <a:rPr lang="en-US" altLang="zh-CN"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PPT</a:t>
            </a:r>
            <a:r>
              <a:rPr lang="zh-CN" altLang="en-US"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想象派</a:t>
            </a:r>
          </a:p>
        </p:txBody>
      </p:sp>
    </p:spTree>
    <p:extLst>
      <p:ext uri="{BB962C8B-B14F-4D97-AF65-F5344CB8AC3E}">
        <p14:creationId xmlns:p14="http://schemas.microsoft.com/office/powerpoint/2010/main" val="3427976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2">
            <a:extLst>
              <a:ext uri="{28A0092B-C50C-407E-A947-70E740481C1C}">
                <a14:useLocalDpi xmlns:a14="http://schemas.microsoft.com/office/drawing/2010/main" val="0"/>
              </a:ext>
            </a:extLst>
          </a:blip>
          <a:srcRect r="12193" b="35990"/>
          <a:stretch/>
        </p:blipFill>
        <p:spPr>
          <a:xfrm>
            <a:off x="5920201" y="-1"/>
            <a:ext cx="6271799" cy="6858001"/>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3">
            <a:extLst>
              <a:ext uri="{28A0092B-C50C-407E-A947-70E740481C1C}">
                <a14:useLocalDpi xmlns:a14="http://schemas.microsoft.com/office/drawing/2010/main" val="0"/>
              </a:ext>
            </a:extLst>
          </a:blip>
          <a:srcRect b="23543"/>
          <a:stretch/>
        </p:blipFill>
        <p:spPr>
          <a:xfrm>
            <a:off x="-1" y="-1"/>
            <a:ext cx="5979887" cy="6858001"/>
          </a:xfrm>
          <a:prstGeom prst="rect">
            <a:avLst/>
          </a:prstGeom>
        </p:spPr>
      </p:pic>
      <p:sp>
        <p:nvSpPr>
          <p:cNvPr id="18" name="文本框 17">
            <a:extLst>
              <a:ext uri="{FF2B5EF4-FFF2-40B4-BE49-F238E27FC236}">
                <a16:creationId xmlns:a16="http://schemas.microsoft.com/office/drawing/2014/main" id="{FC8AE7B1-0100-4B62-AFCA-0625F9A4B47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 name="矩形 1">
            <a:extLst>
              <a:ext uri="{FF2B5EF4-FFF2-40B4-BE49-F238E27FC236}">
                <a16:creationId xmlns:a16="http://schemas.microsoft.com/office/drawing/2014/main" id="{CFB8FED9-EB63-4CA3-AFBB-42E7D6D05DFE}"/>
              </a:ext>
            </a:extLst>
          </p:cNvPr>
          <p:cNvSpPr/>
          <p:nvPr/>
        </p:nvSpPr>
        <p:spPr>
          <a:xfrm>
            <a:off x="0" y="1512858"/>
            <a:ext cx="5979886" cy="5345142"/>
          </a:xfrm>
          <a:prstGeom prst="rect">
            <a:avLst/>
          </a:prstGeom>
          <a:gradFill flip="none" rotWithShape="1">
            <a:gsLst>
              <a:gs pos="0">
                <a:schemeClr val="tx1"/>
              </a:gs>
              <a:gs pos="61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E19E9B2-E333-4A60-8F85-E97DFD058063}"/>
              </a:ext>
            </a:extLst>
          </p:cNvPr>
          <p:cNvSpPr/>
          <p:nvPr/>
        </p:nvSpPr>
        <p:spPr>
          <a:xfrm>
            <a:off x="5982514" y="1512858"/>
            <a:ext cx="6209485" cy="5345142"/>
          </a:xfrm>
          <a:prstGeom prst="rect">
            <a:avLst/>
          </a:prstGeom>
          <a:gradFill flip="none" rotWithShape="1">
            <a:gsLst>
              <a:gs pos="0">
                <a:schemeClr val="tx1"/>
              </a:gs>
              <a:gs pos="61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5966077-ADCB-4478-99BF-EB8FD5584CD2}"/>
              </a:ext>
            </a:extLst>
          </p:cNvPr>
          <p:cNvSpPr txBox="1"/>
          <p:nvPr/>
        </p:nvSpPr>
        <p:spPr>
          <a:xfrm>
            <a:off x="916273" y="685842"/>
            <a:ext cx="2318473" cy="461665"/>
          </a:xfrm>
          <a:prstGeom prst="rect">
            <a:avLst/>
          </a:prstGeom>
          <a:noFill/>
        </p:spPr>
        <p:txBody>
          <a:bodyPr wrap="square" rtlCol="0">
            <a:spAutoFit/>
          </a:bodyPr>
          <a:lstStyle/>
          <a:p>
            <a:pPr algn="dist"/>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en-US" altLang="zh-CN"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2</a:t>
            </a:r>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9" name="矩形 8">
            <a:extLst>
              <a:ext uri="{FF2B5EF4-FFF2-40B4-BE49-F238E27FC236}">
                <a16:creationId xmlns:a16="http://schemas.microsoft.com/office/drawing/2014/main" id="{E83126A7-E022-439D-B608-73FFAFDDDC96}"/>
              </a:ext>
            </a:extLst>
          </p:cNvPr>
          <p:cNvSpPr/>
          <p:nvPr/>
        </p:nvSpPr>
        <p:spPr>
          <a:xfrm>
            <a:off x="698500" y="0"/>
            <a:ext cx="195721"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C807028-7085-40B6-AF68-96B3D1F3B24A}"/>
              </a:ext>
            </a:extLst>
          </p:cNvPr>
          <p:cNvSpPr txBox="1"/>
          <p:nvPr/>
        </p:nvSpPr>
        <p:spPr>
          <a:xfrm>
            <a:off x="772442" y="4553798"/>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12" name="矩形 11">
            <a:extLst>
              <a:ext uri="{FF2B5EF4-FFF2-40B4-BE49-F238E27FC236}">
                <a16:creationId xmlns:a16="http://schemas.microsoft.com/office/drawing/2014/main" id="{6E1D0D83-A00E-4086-8D36-884AC7B37C13}"/>
              </a:ext>
            </a:extLst>
          </p:cNvPr>
          <p:cNvSpPr/>
          <p:nvPr/>
        </p:nvSpPr>
        <p:spPr>
          <a:xfrm>
            <a:off x="854213" y="5025444"/>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39A192-ABDF-41B8-A517-992B6A7972B1}"/>
              </a:ext>
            </a:extLst>
          </p:cNvPr>
          <p:cNvSpPr txBox="1"/>
          <p:nvPr/>
        </p:nvSpPr>
        <p:spPr>
          <a:xfrm>
            <a:off x="772442" y="5110529"/>
            <a:ext cx="4241800" cy="701859"/>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
        <p:nvSpPr>
          <p:cNvPr id="14" name="文本框 13">
            <a:extLst>
              <a:ext uri="{FF2B5EF4-FFF2-40B4-BE49-F238E27FC236}">
                <a16:creationId xmlns:a16="http://schemas.microsoft.com/office/drawing/2014/main" id="{DEF241BD-EE0A-43B5-A67D-2BB5F8FB291A}"/>
              </a:ext>
            </a:extLst>
          </p:cNvPr>
          <p:cNvSpPr txBox="1"/>
          <p:nvPr/>
        </p:nvSpPr>
        <p:spPr>
          <a:xfrm>
            <a:off x="6638530" y="4553798"/>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15" name="矩形 14">
            <a:extLst>
              <a:ext uri="{FF2B5EF4-FFF2-40B4-BE49-F238E27FC236}">
                <a16:creationId xmlns:a16="http://schemas.microsoft.com/office/drawing/2014/main" id="{99812EBC-C88B-4427-A907-D7A68B583370}"/>
              </a:ext>
            </a:extLst>
          </p:cNvPr>
          <p:cNvSpPr/>
          <p:nvPr/>
        </p:nvSpPr>
        <p:spPr>
          <a:xfrm>
            <a:off x="6720301" y="5025444"/>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07DDBFC-B8DD-43E4-ABC2-4C6AD49A9947}"/>
              </a:ext>
            </a:extLst>
          </p:cNvPr>
          <p:cNvSpPr txBox="1"/>
          <p:nvPr/>
        </p:nvSpPr>
        <p:spPr>
          <a:xfrm>
            <a:off x="6638530" y="5110529"/>
            <a:ext cx="4241800" cy="701859"/>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Tree>
    <p:extLst>
      <p:ext uri="{BB962C8B-B14F-4D97-AF65-F5344CB8AC3E}">
        <p14:creationId xmlns:p14="http://schemas.microsoft.com/office/powerpoint/2010/main" val="889142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2">
            <a:extLst>
              <a:ext uri="{28A0092B-C50C-407E-A947-70E740481C1C}">
                <a14:useLocalDpi xmlns:a14="http://schemas.microsoft.com/office/drawing/2010/main" val="0"/>
              </a:ext>
            </a:extLst>
          </a:blip>
          <a:srcRect r="12193" b="35990"/>
          <a:stretch/>
        </p:blipFill>
        <p:spPr>
          <a:xfrm>
            <a:off x="8129558" y="1676400"/>
            <a:ext cx="3543300" cy="3874479"/>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3">
            <a:extLst>
              <a:ext uri="{28A0092B-C50C-407E-A947-70E740481C1C}">
                <a14:useLocalDpi xmlns:a14="http://schemas.microsoft.com/office/drawing/2010/main" val="0"/>
              </a:ext>
            </a:extLst>
          </a:blip>
          <a:srcRect b="23543"/>
          <a:stretch/>
        </p:blipFill>
        <p:spPr>
          <a:xfrm>
            <a:off x="625930" y="1676400"/>
            <a:ext cx="3382000" cy="3878629"/>
          </a:xfrm>
          <a:prstGeom prst="rect">
            <a:avLst/>
          </a:prstGeom>
        </p:spPr>
      </p:pic>
      <p:sp>
        <p:nvSpPr>
          <p:cNvPr id="18" name="文本框 17">
            <a:extLst>
              <a:ext uri="{FF2B5EF4-FFF2-40B4-BE49-F238E27FC236}">
                <a16:creationId xmlns:a16="http://schemas.microsoft.com/office/drawing/2014/main" id="{FC8AE7B1-0100-4B62-AFCA-0625F9A4B47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16" name="文本框 15">
            <a:extLst>
              <a:ext uri="{FF2B5EF4-FFF2-40B4-BE49-F238E27FC236}">
                <a16:creationId xmlns:a16="http://schemas.microsoft.com/office/drawing/2014/main" id="{75966077-ADCB-4478-99BF-EB8FD5584CD2}"/>
              </a:ext>
            </a:extLst>
          </p:cNvPr>
          <p:cNvSpPr txBox="1"/>
          <p:nvPr/>
        </p:nvSpPr>
        <p:spPr>
          <a:xfrm>
            <a:off x="916273" y="685842"/>
            <a:ext cx="2318473" cy="461665"/>
          </a:xfrm>
          <a:prstGeom prst="rect">
            <a:avLst/>
          </a:prstGeom>
          <a:noFill/>
        </p:spPr>
        <p:txBody>
          <a:bodyPr wrap="square" rtlCol="0">
            <a:spAutoFit/>
          </a:bodyPr>
          <a:lstStyle/>
          <a:p>
            <a:pPr algn="dist"/>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如果有</a:t>
            </a:r>
            <a:r>
              <a:rPr lang="en-US" altLang="zh-CN" sz="2400">
                <a:solidFill>
                  <a:schemeClr val="accent4"/>
                </a:solidFill>
                <a:latin typeface="HarmonyOS Sans SC Medium" panose="00000600000000000000" pitchFamily="2" charset="-122"/>
                <a:ea typeface="HarmonyOS Sans SC Medium" panose="00000600000000000000" pitchFamily="2" charset="-122"/>
              </a:rPr>
              <a:t>2</a:t>
            </a:r>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张图片</a:t>
            </a:r>
          </a:p>
        </p:txBody>
      </p:sp>
      <p:sp>
        <p:nvSpPr>
          <p:cNvPr id="9" name="矩形 8">
            <a:extLst>
              <a:ext uri="{FF2B5EF4-FFF2-40B4-BE49-F238E27FC236}">
                <a16:creationId xmlns:a16="http://schemas.microsoft.com/office/drawing/2014/main" id="{E83126A7-E022-439D-B608-73FFAFDDDC96}"/>
              </a:ext>
            </a:extLst>
          </p:cNvPr>
          <p:cNvSpPr/>
          <p:nvPr/>
        </p:nvSpPr>
        <p:spPr>
          <a:xfrm>
            <a:off x="698500" y="0"/>
            <a:ext cx="195721"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C807028-7085-40B6-AF68-96B3D1F3B24A}"/>
              </a:ext>
            </a:extLst>
          </p:cNvPr>
          <p:cNvSpPr txBox="1"/>
          <p:nvPr/>
        </p:nvSpPr>
        <p:spPr>
          <a:xfrm>
            <a:off x="4328985" y="1694886"/>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12" name="矩形 11">
            <a:extLst>
              <a:ext uri="{FF2B5EF4-FFF2-40B4-BE49-F238E27FC236}">
                <a16:creationId xmlns:a16="http://schemas.microsoft.com/office/drawing/2014/main" id="{6E1D0D83-A00E-4086-8D36-884AC7B37C13}"/>
              </a:ext>
            </a:extLst>
          </p:cNvPr>
          <p:cNvSpPr/>
          <p:nvPr/>
        </p:nvSpPr>
        <p:spPr>
          <a:xfrm>
            <a:off x="4410756" y="2166532"/>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39A192-ABDF-41B8-A517-992B6A7972B1}"/>
              </a:ext>
            </a:extLst>
          </p:cNvPr>
          <p:cNvSpPr txBox="1"/>
          <p:nvPr/>
        </p:nvSpPr>
        <p:spPr>
          <a:xfrm>
            <a:off x="4316316" y="2270659"/>
            <a:ext cx="3683463" cy="1025024"/>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
        <p:nvSpPr>
          <p:cNvPr id="14" name="文本框 13">
            <a:extLst>
              <a:ext uri="{FF2B5EF4-FFF2-40B4-BE49-F238E27FC236}">
                <a16:creationId xmlns:a16="http://schemas.microsoft.com/office/drawing/2014/main" id="{DEF241BD-EE0A-43B5-A67D-2BB5F8FB291A}"/>
              </a:ext>
            </a:extLst>
          </p:cNvPr>
          <p:cNvSpPr txBox="1"/>
          <p:nvPr/>
        </p:nvSpPr>
        <p:spPr>
          <a:xfrm>
            <a:off x="7043787" y="3811511"/>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15" name="矩形 14">
            <a:extLst>
              <a:ext uri="{FF2B5EF4-FFF2-40B4-BE49-F238E27FC236}">
                <a16:creationId xmlns:a16="http://schemas.microsoft.com/office/drawing/2014/main" id="{99812EBC-C88B-4427-A907-D7A68B583370}"/>
              </a:ext>
            </a:extLst>
          </p:cNvPr>
          <p:cNvSpPr/>
          <p:nvPr/>
        </p:nvSpPr>
        <p:spPr>
          <a:xfrm>
            <a:off x="7372549" y="4321443"/>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5" name="组合 4">
            <a:extLst>
              <a:ext uri="{FF2B5EF4-FFF2-40B4-BE49-F238E27FC236}">
                <a16:creationId xmlns:a16="http://schemas.microsoft.com/office/drawing/2014/main" id="{716C9A85-990A-4CFA-A531-FD66BD69FF76}"/>
              </a:ext>
            </a:extLst>
          </p:cNvPr>
          <p:cNvGrpSpPr/>
          <p:nvPr/>
        </p:nvGrpSpPr>
        <p:grpSpPr>
          <a:xfrm>
            <a:off x="225674" y="5263578"/>
            <a:ext cx="800512" cy="772128"/>
            <a:chOff x="4738912" y="4400550"/>
            <a:chExt cx="800512" cy="772128"/>
          </a:xfrm>
          <a:solidFill>
            <a:schemeClr val="tx1">
              <a:lumMod val="50000"/>
              <a:lumOff val="50000"/>
              <a:alpha val="27000"/>
            </a:schemeClr>
          </a:solidFill>
        </p:grpSpPr>
        <p:sp>
          <p:nvSpPr>
            <p:cNvPr id="4" name="椭圆 3">
              <a:extLst>
                <a:ext uri="{FF2B5EF4-FFF2-40B4-BE49-F238E27FC236}">
                  <a16:creationId xmlns:a16="http://schemas.microsoft.com/office/drawing/2014/main" id="{7B025F20-B9BA-4503-9956-0AC2175D3EEA}"/>
                </a:ext>
              </a:extLst>
            </p:cNvPr>
            <p:cNvSpPr/>
            <p:nvPr/>
          </p:nvSpPr>
          <p:spPr>
            <a:xfrm>
              <a:off x="473891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36A54F3-FD2D-4270-B84B-3EB76C037C2B}"/>
                </a:ext>
              </a:extLst>
            </p:cNvPr>
            <p:cNvSpPr/>
            <p:nvPr/>
          </p:nvSpPr>
          <p:spPr>
            <a:xfrm>
              <a:off x="483262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E6B3ECA-5ADD-4702-84F1-9AAA5E68C32D}"/>
                </a:ext>
              </a:extLst>
            </p:cNvPr>
            <p:cNvSpPr/>
            <p:nvPr/>
          </p:nvSpPr>
          <p:spPr>
            <a:xfrm>
              <a:off x="492634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258B82F-AB60-414D-8A08-435224F19FC1}"/>
                </a:ext>
              </a:extLst>
            </p:cNvPr>
            <p:cNvSpPr/>
            <p:nvPr/>
          </p:nvSpPr>
          <p:spPr>
            <a:xfrm>
              <a:off x="502005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F142EB8-990E-4C44-A0C7-095F8F0E138B}"/>
                </a:ext>
              </a:extLst>
            </p:cNvPr>
            <p:cNvSpPr/>
            <p:nvPr/>
          </p:nvSpPr>
          <p:spPr>
            <a:xfrm>
              <a:off x="5113768"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E778167-D2D0-4B53-A6C6-F876881A82A2}"/>
                </a:ext>
              </a:extLst>
            </p:cNvPr>
            <p:cNvSpPr/>
            <p:nvPr/>
          </p:nvSpPr>
          <p:spPr>
            <a:xfrm>
              <a:off x="520748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06E293C-2CAF-44AC-974A-91528135CCF6}"/>
                </a:ext>
              </a:extLst>
            </p:cNvPr>
            <p:cNvSpPr/>
            <p:nvPr/>
          </p:nvSpPr>
          <p:spPr>
            <a:xfrm>
              <a:off x="530119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6B36111-21A0-4695-8BC7-84DAE4AF4917}"/>
                </a:ext>
              </a:extLst>
            </p:cNvPr>
            <p:cNvSpPr/>
            <p:nvPr/>
          </p:nvSpPr>
          <p:spPr>
            <a:xfrm>
              <a:off x="539491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55F2A36-00BD-490A-94AD-BFDE797DBF1F}"/>
                </a:ext>
              </a:extLst>
            </p:cNvPr>
            <p:cNvSpPr/>
            <p:nvPr/>
          </p:nvSpPr>
          <p:spPr>
            <a:xfrm>
              <a:off x="548862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335E271B-A1B2-4D71-90E0-95A0F6F6B3BB}"/>
                </a:ext>
              </a:extLst>
            </p:cNvPr>
            <p:cNvSpPr/>
            <p:nvPr/>
          </p:nvSpPr>
          <p:spPr>
            <a:xfrm>
              <a:off x="473891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FA6B9F-D16D-4DAC-BC8C-EED04A9B37D6}"/>
                </a:ext>
              </a:extLst>
            </p:cNvPr>
            <p:cNvSpPr/>
            <p:nvPr/>
          </p:nvSpPr>
          <p:spPr>
            <a:xfrm>
              <a:off x="483262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DD19B0A-CD76-404C-83C1-00D9530E3072}"/>
                </a:ext>
              </a:extLst>
            </p:cNvPr>
            <p:cNvSpPr/>
            <p:nvPr/>
          </p:nvSpPr>
          <p:spPr>
            <a:xfrm>
              <a:off x="492634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7532812-F7FC-41D1-AE11-9F35DD96400F}"/>
                </a:ext>
              </a:extLst>
            </p:cNvPr>
            <p:cNvSpPr/>
            <p:nvPr/>
          </p:nvSpPr>
          <p:spPr>
            <a:xfrm>
              <a:off x="502005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4C58054-C101-4244-B00C-E31E58B24C9A}"/>
                </a:ext>
              </a:extLst>
            </p:cNvPr>
            <p:cNvSpPr/>
            <p:nvPr/>
          </p:nvSpPr>
          <p:spPr>
            <a:xfrm>
              <a:off x="5113768"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C01B7ED-63E4-4398-B357-FB47C8547424}"/>
                </a:ext>
              </a:extLst>
            </p:cNvPr>
            <p:cNvSpPr/>
            <p:nvPr/>
          </p:nvSpPr>
          <p:spPr>
            <a:xfrm>
              <a:off x="520748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09D9258-2621-4A3B-A89D-56AA4053B43A}"/>
                </a:ext>
              </a:extLst>
            </p:cNvPr>
            <p:cNvSpPr/>
            <p:nvPr/>
          </p:nvSpPr>
          <p:spPr>
            <a:xfrm>
              <a:off x="530119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2F04C53-81C6-4A07-82DE-67CC11639FDB}"/>
                </a:ext>
              </a:extLst>
            </p:cNvPr>
            <p:cNvSpPr/>
            <p:nvPr/>
          </p:nvSpPr>
          <p:spPr>
            <a:xfrm>
              <a:off x="539491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D9AB544-178F-481B-A176-2A5135CA56D1}"/>
                </a:ext>
              </a:extLst>
            </p:cNvPr>
            <p:cNvSpPr/>
            <p:nvPr/>
          </p:nvSpPr>
          <p:spPr>
            <a:xfrm>
              <a:off x="548862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A3A428F-F830-4791-9647-723635E5E930}"/>
                </a:ext>
              </a:extLst>
            </p:cNvPr>
            <p:cNvSpPr/>
            <p:nvPr/>
          </p:nvSpPr>
          <p:spPr>
            <a:xfrm>
              <a:off x="473891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6383BD5-77A8-488F-90FE-EF870B80EF72}"/>
                </a:ext>
              </a:extLst>
            </p:cNvPr>
            <p:cNvSpPr/>
            <p:nvPr/>
          </p:nvSpPr>
          <p:spPr>
            <a:xfrm>
              <a:off x="483262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6B6B9A8-F417-4BE3-B782-4F8A17CA69DB}"/>
                </a:ext>
              </a:extLst>
            </p:cNvPr>
            <p:cNvSpPr/>
            <p:nvPr/>
          </p:nvSpPr>
          <p:spPr>
            <a:xfrm>
              <a:off x="492634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995A9A7-0733-4E85-9CF1-0A1C4F3604B9}"/>
                </a:ext>
              </a:extLst>
            </p:cNvPr>
            <p:cNvSpPr/>
            <p:nvPr/>
          </p:nvSpPr>
          <p:spPr>
            <a:xfrm>
              <a:off x="502005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EABFE25-2A90-43E9-A33E-53537F3596C3}"/>
                </a:ext>
              </a:extLst>
            </p:cNvPr>
            <p:cNvSpPr/>
            <p:nvPr/>
          </p:nvSpPr>
          <p:spPr>
            <a:xfrm>
              <a:off x="5113768"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33C12F0-4B4F-489E-B18A-4FB2C420FC40}"/>
                </a:ext>
              </a:extLst>
            </p:cNvPr>
            <p:cNvSpPr/>
            <p:nvPr/>
          </p:nvSpPr>
          <p:spPr>
            <a:xfrm>
              <a:off x="520748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441AA44-5F1A-46BB-A4E4-36208AB5A829}"/>
                </a:ext>
              </a:extLst>
            </p:cNvPr>
            <p:cNvSpPr/>
            <p:nvPr/>
          </p:nvSpPr>
          <p:spPr>
            <a:xfrm>
              <a:off x="530119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928C5C0-E004-478E-B949-AD50416AC47D}"/>
                </a:ext>
              </a:extLst>
            </p:cNvPr>
            <p:cNvSpPr/>
            <p:nvPr/>
          </p:nvSpPr>
          <p:spPr>
            <a:xfrm>
              <a:off x="539491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D71000A-E063-4C06-B49E-B2F1F922DCCD}"/>
                </a:ext>
              </a:extLst>
            </p:cNvPr>
            <p:cNvSpPr/>
            <p:nvPr/>
          </p:nvSpPr>
          <p:spPr>
            <a:xfrm>
              <a:off x="548862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54806F0-CF6B-4265-9122-17CACFC7A107}"/>
                </a:ext>
              </a:extLst>
            </p:cNvPr>
            <p:cNvSpPr/>
            <p:nvPr/>
          </p:nvSpPr>
          <p:spPr>
            <a:xfrm>
              <a:off x="473891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3EA6B36-AEE9-4279-9A13-00F57382E235}"/>
                </a:ext>
              </a:extLst>
            </p:cNvPr>
            <p:cNvSpPr/>
            <p:nvPr/>
          </p:nvSpPr>
          <p:spPr>
            <a:xfrm>
              <a:off x="483262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2447647-0527-4E0D-B30F-FAA818C0F0F0}"/>
                </a:ext>
              </a:extLst>
            </p:cNvPr>
            <p:cNvSpPr/>
            <p:nvPr/>
          </p:nvSpPr>
          <p:spPr>
            <a:xfrm>
              <a:off x="492634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DB8FACB-20C2-494E-A8FC-AD5F2C5FF5B7}"/>
                </a:ext>
              </a:extLst>
            </p:cNvPr>
            <p:cNvSpPr/>
            <p:nvPr/>
          </p:nvSpPr>
          <p:spPr>
            <a:xfrm>
              <a:off x="502005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221C5FF-64DC-4E3E-A345-F511181BD607}"/>
                </a:ext>
              </a:extLst>
            </p:cNvPr>
            <p:cNvSpPr/>
            <p:nvPr/>
          </p:nvSpPr>
          <p:spPr>
            <a:xfrm>
              <a:off x="5113768"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1BA1BF3-20FD-416E-BE2C-8801C18A6027}"/>
                </a:ext>
              </a:extLst>
            </p:cNvPr>
            <p:cNvSpPr/>
            <p:nvPr/>
          </p:nvSpPr>
          <p:spPr>
            <a:xfrm>
              <a:off x="520748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2F3F65AD-9CE3-48ED-977D-331C2E03BA34}"/>
                </a:ext>
              </a:extLst>
            </p:cNvPr>
            <p:cNvSpPr/>
            <p:nvPr/>
          </p:nvSpPr>
          <p:spPr>
            <a:xfrm>
              <a:off x="530119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E6B3990-D1AF-459C-980B-FBD050AC29C8}"/>
                </a:ext>
              </a:extLst>
            </p:cNvPr>
            <p:cNvSpPr/>
            <p:nvPr/>
          </p:nvSpPr>
          <p:spPr>
            <a:xfrm>
              <a:off x="539491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7CC3E1F9-BD82-4B73-9BDF-764C09ED74C8}"/>
                </a:ext>
              </a:extLst>
            </p:cNvPr>
            <p:cNvSpPr/>
            <p:nvPr/>
          </p:nvSpPr>
          <p:spPr>
            <a:xfrm>
              <a:off x="548862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3C40B5F2-C8FE-42C2-81D3-5212502256F6}"/>
                </a:ext>
              </a:extLst>
            </p:cNvPr>
            <p:cNvSpPr/>
            <p:nvPr/>
          </p:nvSpPr>
          <p:spPr>
            <a:xfrm>
              <a:off x="473891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DFCEDFB-FEB3-46B2-9205-EBE2755EBA26}"/>
                </a:ext>
              </a:extLst>
            </p:cNvPr>
            <p:cNvSpPr/>
            <p:nvPr/>
          </p:nvSpPr>
          <p:spPr>
            <a:xfrm>
              <a:off x="483262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2B83A04-EA7E-49E6-BDA0-BC8C772B1C12}"/>
                </a:ext>
              </a:extLst>
            </p:cNvPr>
            <p:cNvSpPr/>
            <p:nvPr/>
          </p:nvSpPr>
          <p:spPr>
            <a:xfrm>
              <a:off x="492634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184FD54-35BF-4343-A3D9-C57C59A257B7}"/>
                </a:ext>
              </a:extLst>
            </p:cNvPr>
            <p:cNvSpPr/>
            <p:nvPr/>
          </p:nvSpPr>
          <p:spPr>
            <a:xfrm>
              <a:off x="502005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E1A9363-547A-4060-AAA7-220ED5068203}"/>
                </a:ext>
              </a:extLst>
            </p:cNvPr>
            <p:cNvSpPr/>
            <p:nvPr/>
          </p:nvSpPr>
          <p:spPr>
            <a:xfrm>
              <a:off x="5113768"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C9B31C3-A755-4C58-8BA9-C6E7EDD3A4AF}"/>
                </a:ext>
              </a:extLst>
            </p:cNvPr>
            <p:cNvSpPr/>
            <p:nvPr/>
          </p:nvSpPr>
          <p:spPr>
            <a:xfrm>
              <a:off x="520748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D628C01-C030-441D-AB47-9308455BBC4F}"/>
                </a:ext>
              </a:extLst>
            </p:cNvPr>
            <p:cNvSpPr/>
            <p:nvPr/>
          </p:nvSpPr>
          <p:spPr>
            <a:xfrm>
              <a:off x="530119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D2B8207-CB46-4C99-B9EB-1E8703F49AE7}"/>
                </a:ext>
              </a:extLst>
            </p:cNvPr>
            <p:cNvSpPr/>
            <p:nvPr/>
          </p:nvSpPr>
          <p:spPr>
            <a:xfrm>
              <a:off x="539491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01AC9B6-DF53-4F04-AA89-DA35FD429E73}"/>
                </a:ext>
              </a:extLst>
            </p:cNvPr>
            <p:cNvSpPr/>
            <p:nvPr/>
          </p:nvSpPr>
          <p:spPr>
            <a:xfrm>
              <a:off x="548862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58B27743-8FF8-40CD-B5B8-C049CEF16DDA}"/>
                </a:ext>
              </a:extLst>
            </p:cNvPr>
            <p:cNvSpPr/>
            <p:nvPr/>
          </p:nvSpPr>
          <p:spPr>
            <a:xfrm>
              <a:off x="473891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6731B85-1DAC-4C45-895A-DA2D503A73F8}"/>
                </a:ext>
              </a:extLst>
            </p:cNvPr>
            <p:cNvSpPr/>
            <p:nvPr/>
          </p:nvSpPr>
          <p:spPr>
            <a:xfrm>
              <a:off x="483262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CB9BBB6-A278-45C4-94A5-4F79F63002FC}"/>
                </a:ext>
              </a:extLst>
            </p:cNvPr>
            <p:cNvSpPr/>
            <p:nvPr/>
          </p:nvSpPr>
          <p:spPr>
            <a:xfrm>
              <a:off x="492634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AD780689-0D81-42E9-98E9-14C71799D884}"/>
                </a:ext>
              </a:extLst>
            </p:cNvPr>
            <p:cNvSpPr/>
            <p:nvPr/>
          </p:nvSpPr>
          <p:spPr>
            <a:xfrm>
              <a:off x="502005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95A82BA-4CD6-4191-BD5E-2CADE7D45894}"/>
                </a:ext>
              </a:extLst>
            </p:cNvPr>
            <p:cNvSpPr/>
            <p:nvPr/>
          </p:nvSpPr>
          <p:spPr>
            <a:xfrm>
              <a:off x="5113768"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DB1BA3C8-4F36-4AF5-AA42-7B3F5C33C0C9}"/>
                </a:ext>
              </a:extLst>
            </p:cNvPr>
            <p:cNvSpPr/>
            <p:nvPr/>
          </p:nvSpPr>
          <p:spPr>
            <a:xfrm>
              <a:off x="520748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698FE84-C20C-4D53-8EAB-B05F10A76ECA}"/>
                </a:ext>
              </a:extLst>
            </p:cNvPr>
            <p:cNvSpPr/>
            <p:nvPr/>
          </p:nvSpPr>
          <p:spPr>
            <a:xfrm>
              <a:off x="530119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AAE2B86C-90A5-4BF4-A111-CF3056E88964}"/>
                </a:ext>
              </a:extLst>
            </p:cNvPr>
            <p:cNvSpPr/>
            <p:nvPr/>
          </p:nvSpPr>
          <p:spPr>
            <a:xfrm>
              <a:off x="539491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9F3F1EE-256E-4C57-A288-CD16671AB165}"/>
                </a:ext>
              </a:extLst>
            </p:cNvPr>
            <p:cNvSpPr/>
            <p:nvPr/>
          </p:nvSpPr>
          <p:spPr>
            <a:xfrm>
              <a:off x="548862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1FEFDBDB-0B6F-41C2-BF47-FB7552400CFD}"/>
                </a:ext>
              </a:extLst>
            </p:cNvPr>
            <p:cNvSpPr/>
            <p:nvPr/>
          </p:nvSpPr>
          <p:spPr>
            <a:xfrm>
              <a:off x="473891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3146177-CA7F-4FC9-95A9-C09214B9478C}"/>
                </a:ext>
              </a:extLst>
            </p:cNvPr>
            <p:cNvSpPr/>
            <p:nvPr/>
          </p:nvSpPr>
          <p:spPr>
            <a:xfrm>
              <a:off x="483262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A78D1C40-3E83-48E2-AB81-95C55EE98956}"/>
                </a:ext>
              </a:extLst>
            </p:cNvPr>
            <p:cNvSpPr/>
            <p:nvPr/>
          </p:nvSpPr>
          <p:spPr>
            <a:xfrm>
              <a:off x="492634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E853DE5-EFA1-4662-A13F-D82FA5850B75}"/>
                </a:ext>
              </a:extLst>
            </p:cNvPr>
            <p:cNvSpPr/>
            <p:nvPr/>
          </p:nvSpPr>
          <p:spPr>
            <a:xfrm>
              <a:off x="502005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B1A33DD-D506-4703-B70B-21DA1B4725F6}"/>
                </a:ext>
              </a:extLst>
            </p:cNvPr>
            <p:cNvSpPr/>
            <p:nvPr/>
          </p:nvSpPr>
          <p:spPr>
            <a:xfrm>
              <a:off x="5113768"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4C9248D-2B6E-4F7C-B00D-B0ED20249763}"/>
                </a:ext>
              </a:extLst>
            </p:cNvPr>
            <p:cNvSpPr/>
            <p:nvPr/>
          </p:nvSpPr>
          <p:spPr>
            <a:xfrm>
              <a:off x="520748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B19D5AA-728E-4B40-9AF2-813BDC4F48BE}"/>
                </a:ext>
              </a:extLst>
            </p:cNvPr>
            <p:cNvSpPr/>
            <p:nvPr/>
          </p:nvSpPr>
          <p:spPr>
            <a:xfrm>
              <a:off x="530119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0FD87A7B-2DF5-45A9-B84A-B645E7C85B27}"/>
                </a:ext>
              </a:extLst>
            </p:cNvPr>
            <p:cNvSpPr/>
            <p:nvPr/>
          </p:nvSpPr>
          <p:spPr>
            <a:xfrm>
              <a:off x="539491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F784B83F-862B-48E1-986D-39F309D84033}"/>
                </a:ext>
              </a:extLst>
            </p:cNvPr>
            <p:cNvSpPr/>
            <p:nvPr/>
          </p:nvSpPr>
          <p:spPr>
            <a:xfrm>
              <a:off x="548862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6597EB62-34FB-472C-A576-82E585E8BF6A}"/>
                </a:ext>
              </a:extLst>
            </p:cNvPr>
            <p:cNvSpPr/>
            <p:nvPr/>
          </p:nvSpPr>
          <p:spPr>
            <a:xfrm>
              <a:off x="473891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027169E-06C8-48FD-8F44-749FD4246B0C}"/>
                </a:ext>
              </a:extLst>
            </p:cNvPr>
            <p:cNvSpPr/>
            <p:nvPr/>
          </p:nvSpPr>
          <p:spPr>
            <a:xfrm>
              <a:off x="483262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87DA0D7-D62F-46B5-89B7-74105D08F699}"/>
                </a:ext>
              </a:extLst>
            </p:cNvPr>
            <p:cNvSpPr/>
            <p:nvPr/>
          </p:nvSpPr>
          <p:spPr>
            <a:xfrm>
              <a:off x="492634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93E533E-D32E-46CC-A429-5BBDAEA833BD}"/>
                </a:ext>
              </a:extLst>
            </p:cNvPr>
            <p:cNvSpPr/>
            <p:nvPr/>
          </p:nvSpPr>
          <p:spPr>
            <a:xfrm>
              <a:off x="502005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2897A11-2F43-449E-A67D-2E627EB750F5}"/>
                </a:ext>
              </a:extLst>
            </p:cNvPr>
            <p:cNvSpPr/>
            <p:nvPr/>
          </p:nvSpPr>
          <p:spPr>
            <a:xfrm>
              <a:off x="5113768"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E3527FE9-A1F8-41C7-94E8-51881495E2D8}"/>
                </a:ext>
              </a:extLst>
            </p:cNvPr>
            <p:cNvSpPr/>
            <p:nvPr/>
          </p:nvSpPr>
          <p:spPr>
            <a:xfrm>
              <a:off x="520748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B6B3C9F-B666-4325-B7BC-F8CF0E1ACB0B}"/>
                </a:ext>
              </a:extLst>
            </p:cNvPr>
            <p:cNvSpPr/>
            <p:nvPr/>
          </p:nvSpPr>
          <p:spPr>
            <a:xfrm>
              <a:off x="530119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E22DBBB3-2E08-463E-A158-C9DB7397DDAC}"/>
                </a:ext>
              </a:extLst>
            </p:cNvPr>
            <p:cNvSpPr/>
            <p:nvPr/>
          </p:nvSpPr>
          <p:spPr>
            <a:xfrm>
              <a:off x="539491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AE3B460E-BB55-406F-B482-F0C69496CB68}"/>
                </a:ext>
              </a:extLst>
            </p:cNvPr>
            <p:cNvSpPr/>
            <p:nvPr/>
          </p:nvSpPr>
          <p:spPr>
            <a:xfrm>
              <a:off x="548862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BB18183-81BD-40AA-8BA1-27B38718E33B}"/>
                </a:ext>
              </a:extLst>
            </p:cNvPr>
            <p:cNvSpPr/>
            <p:nvPr/>
          </p:nvSpPr>
          <p:spPr>
            <a:xfrm>
              <a:off x="473891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C41F2360-BEC0-42FF-955D-56B50FA5246A}"/>
                </a:ext>
              </a:extLst>
            </p:cNvPr>
            <p:cNvSpPr/>
            <p:nvPr/>
          </p:nvSpPr>
          <p:spPr>
            <a:xfrm>
              <a:off x="483262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C0A861E-D8CF-463B-8771-996DFDF9878E}"/>
                </a:ext>
              </a:extLst>
            </p:cNvPr>
            <p:cNvSpPr/>
            <p:nvPr/>
          </p:nvSpPr>
          <p:spPr>
            <a:xfrm>
              <a:off x="492634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2F2B45CD-6F80-46AD-B0FD-61B235195226}"/>
                </a:ext>
              </a:extLst>
            </p:cNvPr>
            <p:cNvSpPr/>
            <p:nvPr/>
          </p:nvSpPr>
          <p:spPr>
            <a:xfrm>
              <a:off x="502005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3B702CB-5053-438C-800A-EC40FD23ADC1}"/>
                </a:ext>
              </a:extLst>
            </p:cNvPr>
            <p:cNvSpPr/>
            <p:nvPr/>
          </p:nvSpPr>
          <p:spPr>
            <a:xfrm>
              <a:off x="5113768"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9FE6CB0-2103-413B-BEB8-DF2F19A626F4}"/>
                </a:ext>
              </a:extLst>
            </p:cNvPr>
            <p:cNvSpPr/>
            <p:nvPr/>
          </p:nvSpPr>
          <p:spPr>
            <a:xfrm>
              <a:off x="520748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E4E8E9AE-511F-437B-857C-0481D4986BCB}"/>
                </a:ext>
              </a:extLst>
            </p:cNvPr>
            <p:cNvSpPr/>
            <p:nvPr/>
          </p:nvSpPr>
          <p:spPr>
            <a:xfrm>
              <a:off x="530119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82941B-3407-42E1-A09B-64781DD883E8}"/>
                </a:ext>
              </a:extLst>
            </p:cNvPr>
            <p:cNvSpPr/>
            <p:nvPr/>
          </p:nvSpPr>
          <p:spPr>
            <a:xfrm>
              <a:off x="539491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B664A27A-1A5A-4A6B-B206-D9B703866527}"/>
                </a:ext>
              </a:extLst>
            </p:cNvPr>
            <p:cNvSpPr/>
            <p:nvPr/>
          </p:nvSpPr>
          <p:spPr>
            <a:xfrm>
              <a:off x="548862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a16="http://schemas.microsoft.com/office/drawing/2014/main" id="{5182AB91-5AEA-4F81-8AD9-2C99DE5DF5E1}"/>
              </a:ext>
            </a:extLst>
          </p:cNvPr>
          <p:cNvGrpSpPr/>
          <p:nvPr/>
        </p:nvGrpSpPr>
        <p:grpSpPr>
          <a:xfrm>
            <a:off x="11146638" y="1334222"/>
            <a:ext cx="800512" cy="772128"/>
            <a:chOff x="4738912" y="4400550"/>
            <a:chExt cx="800512" cy="772128"/>
          </a:xfrm>
          <a:solidFill>
            <a:schemeClr val="tx1">
              <a:lumMod val="50000"/>
              <a:lumOff val="50000"/>
              <a:alpha val="27000"/>
            </a:schemeClr>
          </a:solidFill>
        </p:grpSpPr>
        <p:sp>
          <p:nvSpPr>
            <p:cNvPr id="100" name="椭圆 99">
              <a:extLst>
                <a:ext uri="{FF2B5EF4-FFF2-40B4-BE49-F238E27FC236}">
                  <a16:creationId xmlns:a16="http://schemas.microsoft.com/office/drawing/2014/main" id="{42EF4977-D7E2-4F40-96C1-94E0374BB540}"/>
                </a:ext>
              </a:extLst>
            </p:cNvPr>
            <p:cNvSpPr/>
            <p:nvPr/>
          </p:nvSpPr>
          <p:spPr>
            <a:xfrm>
              <a:off x="473891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922CBAD0-2EDF-4303-A80A-8AEE2EB230E6}"/>
                </a:ext>
              </a:extLst>
            </p:cNvPr>
            <p:cNvSpPr/>
            <p:nvPr/>
          </p:nvSpPr>
          <p:spPr>
            <a:xfrm>
              <a:off x="483262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8116BA80-781A-4CEF-8298-B27E0EF8447C}"/>
                </a:ext>
              </a:extLst>
            </p:cNvPr>
            <p:cNvSpPr/>
            <p:nvPr/>
          </p:nvSpPr>
          <p:spPr>
            <a:xfrm>
              <a:off x="492634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1C1DEB7D-2F41-4297-BB8F-A187D0CCB1F5}"/>
                </a:ext>
              </a:extLst>
            </p:cNvPr>
            <p:cNvSpPr/>
            <p:nvPr/>
          </p:nvSpPr>
          <p:spPr>
            <a:xfrm>
              <a:off x="502005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8532D589-1295-48D9-B0E9-DD678FC0B33F}"/>
                </a:ext>
              </a:extLst>
            </p:cNvPr>
            <p:cNvSpPr/>
            <p:nvPr/>
          </p:nvSpPr>
          <p:spPr>
            <a:xfrm>
              <a:off x="5113768"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6C017CF-F7C3-4C6D-BA74-ACC358568408}"/>
                </a:ext>
              </a:extLst>
            </p:cNvPr>
            <p:cNvSpPr/>
            <p:nvPr/>
          </p:nvSpPr>
          <p:spPr>
            <a:xfrm>
              <a:off x="520748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423AEB22-4C4F-43AB-A302-13980E7B5033}"/>
                </a:ext>
              </a:extLst>
            </p:cNvPr>
            <p:cNvSpPr/>
            <p:nvPr/>
          </p:nvSpPr>
          <p:spPr>
            <a:xfrm>
              <a:off x="530119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F98B9AF-1356-4C69-B8F2-64270B0CEECC}"/>
                </a:ext>
              </a:extLst>
            </p:cNvPr>
            <p:cNvSpPr/>
            <p:nvPr/>
          </p:nvSpPr>
          <p:spPr>
            <a:xfrm>
              <a:off x="539491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4A824642-8ACC-403D-B316-4493E7649307}"/>
                </a:ext>
              </a:extLst>
            </p:cNvPr>
            <p:cNvSpPr/>
            <p:nvPr/>
          </p:nvSpPr>
          <p:spPr>
            <a:xfrm>
              <a:off x="548862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7D6B3AA-4EC8-427C-846F-5EBAA2A5DDBF}"/>
                </a:ext>
              </a:extLst>
            </p:cNvPr>
            <p:cNvSpPr/>
            <p:nvPr/>
          </p:nvSpPr>
          <p:spPr>
            <a:xfrm>
              <a:off x="473891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D58A0D4B-4580-41CA-8E48-12B86EA10974}"/>
                </a:ext>
              </a:extLst>
            </p:cNvPr>
            <p:cNvSpPr/>
            <p:nvPr/>
          </p:nvSpPr>
          <p:spPr>
            <a:xfrm>
              <a:off x="483262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9FCF92CB-70A0-4C84-87D1-2C8D63921C4D}"/>
                </a:ext>
              </a:extLst>
            </p:cNvPr>
            <p:cNvSpPr/>
            <p:nvPr/>
          </p:nvSpPr>
          <p:spPr>
            <a:xfrm>
              <a:off x="492634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C5ED9E7-922C-449F-952F-07A3047B5CBF}"/>
                </a:ext>
              </a:extLst>
            </p:cNvPr>
            <p:cNvSpPr/>
            <p:nvPr/>
          </p:nvSpPr>
          <p:spPr>
            <a:xfrm>
              <a:off x="502005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CE2F066D-DAFE-4AC2-A9A2-B163AA1D2D9F}"/>
                </a:ext>
              </a:extLst>
            </p:cNvPr>
            <p:cNvSpPr/>
            <p:nvPr/>
          </p:nvSpPr>
          <p:spPr>
            <a:xfrm>
              <a:off x="5113768"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B819F7D-BD74-48C9-A79D-771BF10ABA33}"/>
                </a:ext>
              </a:extLst>
            </p:cNvPr>
            <p:cNvSpPr/>
            <p:nvPr/>
          </p:nvSpPr>
          <p:spPr>
            <a:xfrm>
              <a:off x="520748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F8F21D2E-CF26-4F8A-A672-A6352F431ED9}"/>
                </a:ext>
              </a:extLst>
            </p:cNvPr>
            <p:cNvSpPr/>
            <p:nvPr/>
          </p:nvSpPr>
          <p:spPr>
            <a:xfrm>
              <a:off x="530119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B76F95C-9827-46F0-8D27-ACE64F4505EB}"/>
                </a:ext>
              </a:extLst>
            </p:cNvPr>
            <p:cNvSpPr/>
            <p:nvPr/>
          </p:nvSpPr>
          <p:spPr>
            <a:xfrm>
              <a:off x="539491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D20CF387-8CEF-48EB-933D-C969A906FDA3}"/>
                </a:ext>
              </a:extLst>
            </p:cNvPr>
            <p:cNvSpPr/>
            <p:nvPr/>
          </p:nvSpPr>
          <p:spPr>
            <a:xfrm>
              <a:off x="548862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7EA8D2C-320A-48A6-9B0B-45AC75B5F6EA}"/>
                </a:ext>
              </a:extLst>
            </p:cNvPr>
            <p:cNvSpPr/>
            <p:nvPr/>
          </p:nvSpPr>
          <p:spPr>
            <a:xfrm>
              <a:off x="473891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D73C82B3-49B6-4354-BDC9-EB14C8FBD248}"/>
                </a:ext>
              </a:extLst>
            </p:cNvPr>
            <p:cNvSpPr/>
            <p:nvPr/>
          </p:nvSpPr>
          <p:spPr>
            <a:xfrm>
              <a:off x="483262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62B5B66-B079-43E7-A92D-BBFBDBEB627C}"/>
                </a:ext>
              </a:extLst>
            </p:cNvPr>
            <p:cNvSpPr/>
            <p:nvPr/>
          </p:nvSpPr>
          <p:spPr>
            <a:xfrm>
              <a:off x="492634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4244763E-50A8-45F1-842A-A56362F59605}"/>
                </a:ext>
              </a:extLst>
            </p:cNvPr>
            <p:cNvSpPr/>
            <p:nvPr/>
          </p:nvSpPr>
          <p:spPr>
            <a:xfrm>
              <a:off x="502005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10C834E-520A-4C92-BF7D-EB46FDC5178D}"/>
                </a:ext>
              </a:extLst>
            </p:cNvPr>
            <p:cNvSpPr/>
            <p:nvPr/>
          </p:nvSpPr>
          <p:spPr>
            <a:xfrm>
              <a:off x="5113768"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5153C2BC-9EBB-41AA-9582-05B478432EE7}"/>
                </a:ext>
              </a:extLst>
            </p:cNvPr>
            <p:cNvSpPr/>
            <p:nvPr/>
          </p:nvSpPr>
          <p:spPr>
            <a:xfrm>
              <a:off x="520748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EBEF9419-43F0-4EBA-A52F-1131FA7CFB7D}"/>
                </a:ext>
              </a:extLst>
            </p:cNvPr>
            <p:cNvSpPr/>
            <p:nvPr/>
          </p:nvSpPr>
          <p:spPr>
            <a:xfrm>
              <a:off x="530119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D8D742FF-C512-4E25-A25B-19804EF4861D}"/>
                </a:ext>
              </a:extLst>
            </p:cNvPr>
            <p:cNvSpPr/>
            <p:nvPr/>
          </p:nvSpPr>
          <p:spPr>
            <a:xfrm>
              <a:off x="539491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39ECC5C-7D9D-4BD2-AF31-6B440BEDA01B}"/>
                </a:ext>
              </a:extLst>
            </p:cNvPr>
            <p:cNvSpPr/>
            <p:nvPr/>
          </p:nvSpPr>
          <p:spPr>
            <a:xfrm>
              <a:off x="548862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AE5EDC7C-395C-4B38-9817-5946BE68A53D}"/>
                </a:ext>
              </a:extLst>
            </p:cNvPr>
            <p:cNvSpPr/>
            <p:nvPr/>
          </p:nvSpPr>
          <p:spPr>
            <a:xfrm>
              <a:off x="473891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B06F39A6-3F73-453D-8C04-A94E2B94E9F1}"/>
                </a:ext>
              </a:extLst>
            </p:cNvPr>
            <p:cNvSpPr/>
            <p:nvPr/>
          </p:nvSpPr>
          <p:spPr>
            <a:xfrm>
              <a:off x="483262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BEE340AB-4E35-4DAC-8536-92507EB2D3D0}"/>
                </a:ext>
              </a:extLst>
            </p:cNvPr>
            <p:cNvSpPr/>
            <p:nvPr/>
          </p:nvSpPr>
          <p:spPr>
            <a:xfrm>
              <a:off x="492634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29BEA575-89D4-4D33-BBE9-CC69213B944E}"/>
                </a:ext>
              </a:extLst>
            </p:cNvPr>
            <p:cNvSpPr/>
            <p:nvPr/>
          </p:nvSpPr>
          <p:spPr>
            <a:xfrm>
              <a:off x="502005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0AD51E4-1867-4B66-B9C3-F92596242B69}"/>
                </a:ext>
              </a:extLst>
            </p:cNvPr>
            <p:cNvSpPr/>
            <p:nvPr/>
          </p:nvSpPr>
          <p:spPr>
            <a:xfrm>
              <a:off x="5113768"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09E0987-BAE8-4653-B884-476365612131}"/>
                </a:ext>
              </a:extLst>
            </p:cNvPr>
            <p:cNvSpPr/>
            <p:nvPr/>
          </p:nvSpPr>
          <p:spPr>
            <a:xfrm>
              <a:off x="520748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6C05B3E-E179-48D1-ABE5-1BED0BB98533}"/>
                </a:ext>
              </a:extLst>
            </p:cNvPr>
            <p:cNvSpPr/>
            <p:nvPr/>
          </p:nvSpPr>
          <p:spPr>
            <a:xfrm>
              <a:off x="530119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38777CA9-8802-453B-A0C9-162AC734712E}"/>
                </a:ext>
              </a:extLst>
            </p:cNvPr>
            <p:cNvSpPr/>
            <p:nvPr/>
          </p:nvSpPr>
          <p:spPr>
            <a:xfrm>
              <a:off x="539491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C09B196D-DE02-4C08-A688-E9B0301E01ED}"/>
                </a:ext>
              </a:extLst>
            </p:cNvPr>
            <p:cNvSpPr/>
            <p:nvPr/>
          </p:nvSpPr>
          <p:spPr>
            <a:xfrm>
              <a:off x="548862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F4A61AE2-6C55-43BA-B04D-98662A7D021A}"/>
                </a:ext>
              </a:extLst>
            </p:cNvPr>
            <p:cNvSpPr/>
            <p:nvPr/>
          </p:nvSpPr>
          <p:spPr>
            <a:xfrm>
              <a:off x="473891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A0E31CC1-967D-4400-8965-5200C7028584}"/>
                </a:ext>
              </a:extLst>
            </p:cNvPr>
            <p:cNvSpPr/>
            <p:nvPr/>
          </p:nvSpPr>
          <p:spPr>
            <a:xfrm>
              <a:off x="483262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75FE0C6-AF9F-4C1D-BC56-82F0C2B00AD5}"/>
                </a:ext>
              </a:extLst>
            </p:cNvPr>
            <p:cNvSpPr/>
            <p:nvPr/>
          </p:nvSpPr>
          <p:spPr>
            <a:xfrm>
              <a:off x="492634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FF022C9E-06FA-4D90-9094-B5C0B716C433}"/>
                </a:ext>
              </a:extLst>
            </p:cNvPr>
            <p:cNvSpPr/>
            <p:nvPr/>
          </p:nvSpPr>
          <p:spPr>
            <a:xfrm>
              <a:off x="502005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985AE678-B4D1-4616-916B-5F58A05C6D64}"/>
                </a:ext>
              </a:extLst>
            </p:cNvPr>
            <p:cNvSpPr/>
            <p:nvPr/>
          </p:nvSpPr>
          <p:spPr>
            <a:xfrm>
              <a:off x="5113768"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5A4C6578-7280-4407-A52B-05F7212F3E94}"/>
                </a:ext>
              </a:extLst>
            </p:cNvPr>
            <p:cNvSpPr/>
            <p:nvPr/>
          </p:nvSpPr>
          <p:spPr>
            <a:xfrm>
              <a:off x="520748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A433471B-F613-4583-859D-51E584150B91}"/>
                </a:ext>
              </a:extLst>
            </p:cNvPr>
            <p:cNvSpPr/>
            <p:nvPr/>
          </p:nvSpPr>
          <p:spPr>
            <a:xfrm>
              <a:off x="530119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EDE31682-A5F4-42B1-B487-88F7A71EFDC3}"/>
                </a:ext>
              </a:extLst>
            </p:cNvPr>
            <p:cNvSpPr/>
            <p:nvPr/>
          </p:nvSpPr>
          <p:spPr>
            <a:xfrm>
              <a:off x="539491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5A99383-13CD-468D-BFC1-2AED2476E4BD}"/>
                </a:ext>
              </a:extLst>
            </p:cNvPr>
            <p:cNvSpPr/>
            <p:nvPr/>
          </p:nvSpPr>
          <p:spPr>
            <a:xfrm>
              <a:off x="548862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33DA34D7-AD64-4FED-B05F-05F6EDFC5C15}"/>
                </a:ext>
              </a:extLst>
            </p:cNvPr>
            <p:cNvSpPr/>
            <p:nvPr/>
          </p:nvSpPr>
          <p:spPr>
            <a:xfrm>
              <a:off x="473891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199C3510-3FEC-4CEC-8BB7-8FA10EDDFBCC}"/>
                </a:ext>
              </a:extLst>
            </p:cNvPr>
            <p:cNvSpPr/>
            <p:nvPr/>
          </p:nvSpPr>
          <p:spPr>
            <a:xfrm>
              <a:off x="483262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AC9C751-9401-40E6-9D7D-AF84D2F347E1}"/>
                </a:ext>
              </a:extLst>
            </p:cNvPr>
            <p:cNvSpPr/>
            <p:nvPr/>
          </p:nvSpPr>
          <p:spPr>
            <a:xfrm>
              <a:off x="492634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E0590818-DF2A-425D-84AB-5DBDEB612864}"/>
                </a:ext>
              </a:extLst>
            </p:cNvPr>
            <p:cNvSpPr/>
            <p:nvPr/>
          </p:nvSpPr>
          <p:spPr>
            <a:xfrm>
              <a:off x="502005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12375B32-876E-4ADF-B735-04756DE4FAE1}"/>
                </a:ext>
              </a:extLst>
            </p:cNvPr>
            <p:cNvSpPr/>
            <p:nvPr/>
          </p:nvSpPr>
          <p:spPr>
            <a:xfrm>
              <a:off x="5113768"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95D24AF7-29A0-4778-A0A8-2F997C7D38AC}"/>
                </a:ext>
              </a:extLst>
            </p:cNvPr>
            <p:cNvSpPr/>
            <p:nvPr/>
          </p:nvSpPr>
          <p:spPr>
            <a:xfrm>
              <a:off x="520748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6B6FCDF3-ECB6-43D4-9143-37A2041CB0AB}"/>
                </a:ext>
              </a:extLst>
            </p:cNvPr>
            <p:cNvSpPr/>
            <p:nvPr/>
          </p:nvSpPr>
          <p:spPr>
            <a:xfrm>
              <a:off x="530119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1CAAA37-41A4-4E19-B150-DFB954152B6F}"/>
                </a:ext>
              </a:extLst>
            </p:cNvPr>
            <p:cNvSpPr/>
            <p:nvPr/>
          </p:nvSpPr>
          <p:spPr>
            <a:xfrm>
              <a:off x="539491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BA10D2A8-BEF8-4A37-87CD-27EC6D73A14F}"/>
                </a:ext>
              </a:extLst>
            </p:cNvPr>
            <p:cNvSpPr/>
            <p:nvPr/>
          </p:nvSpPr>
          <p:spPr>
            <a:xfrm>
              <a:off x="548862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7252C31A-9B13-4700-B2B0-76434644631C}"/>
                </a:ext>
              </a:extLst>
            </p:cNvPr>
            <p:cNvSpPr/>
            <p:nvPr/>
          </p:nvSpPr>
          <p:spPr>
            <a:xfrm>
              <a:off x="473891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A54510AB-79A1-47D8-B83E-A463CA5E7E53}"/>
                </a:ext>
              </a:extLst>
            </p:cNvPr>
            <p:cNvSpPr/>
            <p:nvPr/>
          </p:nvSpPr>
          <p:spPr>
            <a:xfrm>
              <a:off x="483262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87023799-88F5-48A0-958F-61994D73CB0F}"/>
                </a:ext>
              </a:extLst>
            </p:cNvPr>
            <p:cNvSpPr/>
            <p:nvPr/>
          </p:nvSpPr>
          <p:spPr>
            <a:xfrm>
              <a:off x="492634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46B875A-8839-4BC8-9172-16660CCC4034}"/>
                </a:ext>
              </a:extLst>
            </p:cNvPr>
            <p:cNvSpPr/>
            <p:nvPr/>
          </p:nvSpPr>
          <p:spPr>
            <a:xfrm>
              <a:off x="502005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266E72B9-2AAC-48E4-AF8D-4A4641C68D14}"/>
                </a:ext>
              </a:extLst>
            </p:cNvPr>
            <p:cNvSpPr/>
            <p:nvPr/>
          </p:nvSpPr>
          <p:spPr>
            <a:xfrm>
              <a:off x="5113768"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CEBE8AA5-1FD9-40E2-AC19-83D09F00C31E}"/>
                </a:ext>
              </a:extLst>
            </p:cNvPr>
            <p:cNvSpPr/>
            <p:nvPr/>
          </p:nvSpPr>
          <p:spPr>
            <a:xfrm>
              <a:off x="520748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49433865-645A-44E8-A98E-2676672A4078}"/>
                </a:ext>
              </a:extLst>
            </p:cNvPr>
            <p:cNvSpPr/>
            <p:nvPr/>
          </p:nvSpPr>
          <p:spPr>
            <a:xfrm>
              <a:off x="530119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C9B69066-E1FC-484A-ACE4-577E56BD3583}"/>
                </a:ext>
              </a:extLst>
            </p:cNvPr>
            <p:cNvSpPr/>
            <p:nvPr/>
          </p:nvSpPr>
          <p:spPr>
            <a:xfrm>
              <a:off x="539491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843FA6F3-28BC-4923-84DD-6035FDFDDD38}"/>
                </a:ext>
              </a:extLst>
            </p:cNvPr>
            <p:cNvSpPr/>
            <p:nvPr/>
          </p:nvSpPr>
          <p:spPr>
            <a:xfrm>
              <a:off x="548862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8C84CD35-5FEA-432F-A928-D90A43632259}"/>
                </a:ext>
              </a:extLst>
            </p:cNvPr>
            <p:cNvSpPr/>
            <p:nvPr/>
          </p:nvSpPr>
          <p:spPr>
            <a:xfrm>
              <a:off x="473891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3D00D2A3-9829-4D9F-93D8-3171B9C762F9}"/>
                </a:ext>
              </a:extLst>
            </p:cNvPr>
            <p:cNvSpPr/>
            <p:nvPr/>
          </p:nvSpPr>
          <p:spPr>
            <a:xfrm>
              <a:off x="483262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93057AEE-DA56-4EB5-B067-46BF8A60A215}"/>
                </a:ext>
              </a:extLst>
            </p:cNvPr>
            <p:cNvSpPr/>
            <p:nvPr/>
          </p:nvSpPr>
          <p:spPr>
            <a:xfrm>
              <a:off x="492634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F832D5C5-6EB0-4D54-9A92-110BE368A624}"/>
                </a:ext>
              </a:extLst>
            </p:cNvPr>
            <p:cNvSpPr/>
            <p:nvPr/>
          </p:nvSpPr>
          <p:spPr>
            <a:xfrm>
              <a:off x="502005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A9F51360-0AEC-47B0-A8CF-424846E7743B}"/>
                </a:ext>
              </a:extLst>
            </p:cNvPr>
            <p:cNvSpPr/>
            <p:nvPr/>
          </p:nvSpPr>
          <p:spPr>
            <a:xfrm>
              <a:off x="5113768"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D7497058-33A7-4A26-BA11-CF993161B76B}"/>
                </a:ext>
              </a:extLst>
            </p:cNvPr>
            <p:cNvSpPr/>
            <p:nvPr/>
          </p:nvSpPr>
          <p:spPr>
            <a:xfrm>
              <a:off x="520748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5F95D1F-D605-423B-B77E-75C49C4E420F}"/>
                </a:ext>
              </a:extLst>
            </p:cNvPr>
            <p:cNvSpPr/>
            <p:nvPr/>
          </p:nvSpPr>
          <p:spPr>
            <a:xfrm>
              <a:off x="530119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C3C57952-AB7C-478F-B986-783D34726BD0}"/>
                </a:ext>
              </a:extLst>
            </p:cNvPr>
            <p:cNvSpPr/>
            <p:nvPr/>
          </p:nvSpPr>
          <p:spPr>
            <a:xfrm>
              <a:off x="539491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7BB7A238-0325-49AA-975A-202DDEC3C7E6}"/>
                </a:ext>
              </a:extLst>
            </p:cNvPr>
            <p:cNvSpPr/>
            <p:nvPr/>
          </p:nvSpPr>
          <p:spPr>
            <a:xfrm>
              <a:off x="548862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66DFFCEE-3A73-43CD-8F55-4FDF558BF282}"/>
                </a:ext>
              </a:extLst>
            </p:cNvPr>
            <p:cNvSpPr/>
            <p:nvPr/>
          </p:nvSpPr>
          <p:spPr>
            <a:xfrm>
              <a:off x="473891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BE7C1125-9702-4673-93EE-56B1F8FD7DC5}"/>
                </a:ext>
              </a:extLst>
            </p:cNvPr>
            <p:cNvSpPr/>
            <p:nvPr/>
          </p:nvSpPr>
          <p:spPr>
            <a:xfrm>
              <a:off x="483262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E7FBF3B2-F235-46D9-9F6A-846906616B4C}"/>
                </a:ext>
              </a:extLst>
            </p:cNvPr>
            <p:cNvSpPr/>
            <p:nvPr/>
          </p:nvSpPr>
          <p:spPr>
            <a:xfrm>
              <a:off x="492634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545E7524-223C-499A-B423-91F6FDFCC7C6}"/>
                </a:ext>
              </a:extLst>
            </p:cNvPr>
            <p:cNvSpPr/>
            <p:nvPr/>
          </p:nvSpPr>
          <p:spPr>
            <a:xfrm>
              <a:off x="502005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1ACF0D73-EA69-4DFB-8CBD-364C08FEF05D}"/>
                </a:ext>
              </a:extLst>
            </p:cNvPr>
            <p:cNvSpPr/>
            <p:nvPr/>
          </p:nvSpPr>
          <p:spPr>
            <a:xfrm>
              <a:off x="5113768"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4DAF23F0-00AD-44EE-9595-B7CD5EF346F8}"/>
                </a:ext>
              </a:extLst>
            </p:cNvPr>
            <p:cNvSpPr/>
            <p:nvPr/>
          </p:nvSpPr>
          <p:spPr>
            <a:xfrm>
              <a:off x="520748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CF416B23-6681-4202-9A56-B65357908BDC}"/>
                </a:ext>
              </a:extLst>
            </p:cNvPr>
            <p:cNvSpPr/>
            <p:nvPr/>
          </p:nvSpPr>
          <p:spPr>
            <a:xfrm>
              <a:off x="530119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7335946C-2810-4071-910F-236A5AA459A4}"/>
                </a:ext>
              </a:extLst>
            </p:cNvPr>
            <p:cNvSpPr/>
            <p:nvPr/>
          </p:nvSpPr>
          <p:spPr>
            <a:xfrm>
              <a:off x="539491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247AAA01-867A-4646-8A58-17916F5CCD35}"/>
                </a:ext>
              </a:extLst>
            </p:cNvPr>
            <p:cNvSpPr/>
            <p:nvPr/>
          </p:nvSpPr>
          <p:spPr>
            <a:xfrm>
              <a:off x="548862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2" name="文本框 181">
            <a:extLst>
              <a:ext uri="{FF2B5EF4-FFF2-40B4-BE49-F238E27FC236}">
                <a16:creationId xmlns:a16="http://schemas.microsoft.com/office/drawing/2014/main" id="{A5215AF1-2CA2-47D7-8B94-59AE1F5E5F54}"/>
              </a:ext>
            </a:extLst>
          </p:cNvPr>
          <p:cNvSpPr txBox="1"/>
          <p:nvPr/>
        </p:nvSpPr>
        <p:spPr>
          <a:xfrm>
            <a:off x="4316317" y="4418886"/>
            <a:ext cx="3562621" cy="1025024"/>
          </a:xfrm>
          <a:prstGeom prst="rect">
            <a:avLst/>
          </a:prstGeom>
          <a:noFill/>
        </p:spPr>
        <p:txBody>
          <a:bodyPr wrap="square" rtlCol="0">
            <a:spAutoFit/>
          </a:bodyPr>
          <a:lstStyle/>
          <a:p>
            <a:pPr algn="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Tree>
    <p:extLst>
      <p:ext uri="{BB962C8B-B14F-4D97-AF65-F5344CB8AC3E}">
        <p14:creationId xmlns:p14="http://schemas.microsoft.com/office/powerpoint/2010/main" val="356407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2">
            <a:extLst>
              <a:ext uri="{28A0092B-C50C-407E-A947-70E740481C1C}">
                <a14:useLocalDpi xmlns:a14="http://schemas.microsoft.com/office/drawing/2010/main" val="0"/>
              </a:ext>
            </a:extLst>
          </a:blip>
          <a:srcRect r="12193" b="35990"/>
          <a:stretch/>
        </p:blipFill>
        <p:spPr>
          <a:xfrm>
            <a:off x="6012420" y="0"/>
            <a:ext cx="6271798" cy="6858000"/>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3">
            <a:extLst>
              <a:ext uri="{28A0092B-C50C-407E-A947-70E740481C1C}">
                <a14:useLocalDpi xmlns:a14="http://schemas.microsoft.com/office/drawing/2010/main" val="0"/>
              </a:ext>
            </a:extLst>
          </a:blip>
          <a:srcRect b="23543"/>
          <a:stretch/>
        </p:blipFill>
        <p:spPr>
          <a:xfrm>
            <a:off x="4121960" y="1730717"/>
            <a:ext cx="3272512" cy="3753064"/>
          </a:xfrm>
          <a:prstGeom prst="rect">
            <a:avLst/>
          </a:prstGeom>
        </p:spPr>
      </p:pic>
      <p:sp>
        <p:nvSpPr>
          <p:cNvPr id="9" name="矩形 8">
            <a:extLst>
              <a:ext uri="{FF2B5EF4-FFF2-40B4-BE49-F238E27FC236}">
                <a16:creationId xmlns:a16="http://schemas.microsoft.com/office/drawing/2014/main" id="{E83126A7-E022-439D-B608-73FFAFDDDC96}"/>
              </a:ext>
            </a:extLst>
          </p:cNvPr>
          <p:cNvSpPr/>
          <p:nvPr/>
        </p:nvSpPr>
        <p:spPr>
          <a:xfrm>
            <a:off x="698500" y="0"/>
            <a:ext cx="195721"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C807028-7085-40B6-AF68-96B3D1F3B24A}"/>
              </a:ext>
            </a:extLst>
          </p:cNvPr>
          <p:cNvSpPr txBox="1"/>
          <p:nvPr/>
        </p:nvSpPr>
        <p:spPr>
          <a:xfrm>
            <a:off x="916273" y="1982292"/>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12" name="矩形 11">
            <a:extLst>
              <a:ext uri="{FF2B5EF4-FFF2-40B4-BE49-F238E27FC236}">
                <a16:creationId xmlns:a16="http://schemas.microsoft.com/office/drawing/2014/main" id="{6E1D0D83-A00E-4086-8D36-884AC7B37C13}"/>
              </a:ext>
            </a:extLst>
          </p:cNvPr>
          <p:cNvSpPr/>
          <p:nvPr/>
        </p:nvSpPr>
        <p:spPr>
          <a:xfrm>
            <a:off x="998044" y="2453938"/>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39A192-ABDF-41B8-A517-992B6A7972B1}"/>
              </a:ext>
            </a:extLst>
          </p:cNvPr>
          <p:cNvSpPr txBox="1"/>
          <p:nvPr/>
        </p:nvSpPr>
        <p:spPr>
          <a:xfrm>
            <a:off x="903604" y="2558065"/>
            <a:ext cx="2792095" cy="2317686"/>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a:t>
            </a:r>
          </a:p>
          <a:p>
            <a:pPr>
              <a:lnSpc>
                <a:spcPct val="150000"/>
              </a:lnSpc>
            </a:pPr>
            <a:endPar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grpSp>
        <p:nvGrpSpPr>
          <p:cNvPr id="5" name="组合 4">
            <a:extLst>
              <a:ext uri="{FF2B5EF4-FFF2-40B4-BE49-F238E27FC236}">
                <a16:creationId xmlns:a16="http://schemas.microsoft.com/office/drawing/2014/main" id="{716C9A85-990A-4CFA-A531-FD66BD69FF76}"/>
              </a:ext>
            </a:extLst>
          </p:cNvPr>
          <p:cNvGrpSpPr/>
          <p:nvPr/>
        </p:nvGrpSpPr>
        <p:grpSpPr>
          <a:xfrm>
            <a:off x="571053" y="5514181"/>
            <a:ext cx="800512" cy="772128"/>
            <a:chOff x="4738912" y="4400550"/>
            <a:chExt cx="800512" cy="772128"/>
          </a:xfrm>
          <a:solidFill>
            <a:schemeClr val="tx1">
              <a:lumMod val="50000"/>
              <a:lumOff val="50000"/>
              <a:alpha val="27000"/>
            </a:schemeClr>
          </a:solidFill>
        </p:grpSpPr>
        <p:sp>
          <p:nvSpPr>
            <p:cNvPr id="4" name="椭圆 3">
              <a:extLst>
                <a:ext uri="{FF2B5EF4-FFF2-40B4-BE49-F238E27FC236}">
                  <a16:creationId xmlns:a16="http://schemas.microsoft.com/office/drawing/2014/main" id="{7B025F20-B9BA-4503-9956-0AC2175D3EEA}"/>
                </a:ext>
              </a:extLst>
            </p:cNvPr>
            <p:cNvSpPr/>
            <p:nvPr/>
          </p:nvSpPr>
          <p:spPr>
            <a:xfrm>
              <a:off x="473891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36A54F3-FD2D-4270-B84B-3EB76C037C2B}"/>
                </a:ext>
              </a:extLst>
            </p:cNvPr>
            <p:cNvSpPr/>
            <p:nvPr/>
          </p:nvSpPr>
          <p:spPr>
            <a:xfrm>
              <a:off x="483262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E6B3ECA-5ADD-4702-84F1-9AAA5E68C32D}"/>
                </a:ext>
              </a:extLst>
            </p:cNvPr>
            <p:cNvSpPr/>
            <p:nvPr/>
          </p:nvSpPr>
          <p:spPr>
            <a:xfrm>
              <a:off x="492634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258B82F-AB60-414D-8A08-435224F19FC1}"/>
                </a:ext>
              </a:extLst>
            </p:cNvPr>
            <p:cNvSpPr/>
            <p:nvPr/>
          </p:nvSpPr>
          <p:spPr>
            <a:xfrm>
              <a:off x="502005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F142EB8-990E-4C44-A0C7-095F8F0E138B}"/>
                </a:ext>
              </a:extLst>
            </p:cNvPr>
            <p:cNvSpPr/>
            <p:nvPr/>
          </p:nvSpPr>
          <p:spPr>
            <a:xfrm>
              <a:off x="5113768"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E778167-D2D0-4B53-A6C6-F876881A82A2}"/>
                </a:ext>
              </a:extLst>
            </p:cNvPr>
            <p:cNvSpPr/>
            <p:nvPr/>
          </p:nvSpPr>
          <p:spPr>
            <a:xfrm>
              <a:off x="520748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06E293C-2CAF-44AC-974A-91528135CCF6}"/>
                </a:ext>
              </a:extLst>
            </p:cNvPr>
            <p:cNvSpPr/>
            <p:nvPr/>
          </p:nvSpPr>
          <p:spPr>
            <a:xfrm>
              <a:off x="530119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6B36111-21A0-4695-8BC7-84DAE4AF4917}"/>
                </a:ext>
              </a:extLst>
            </p:cNvPr>
            <p:cNvSpPr/>
            <p:nvPr/>
          </p:nvSpPr>
          <p:spPr>
            <a:xfrm>
              <a:off x="539491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55F2A36-00BD-490A-94AD-BFDE797DBF1F}"/>
                </a:ext>
              </a:extLst>
            </p:cNvPr>
            <p:cNvSpPr/>
            <p:nvPr/>
          </p:nvSpPr>
          <p:spPr>
            <a:xfrm>
              <a:off x="548862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335E271B-A1B2-4D71-90E0-95A0F6F6B3BB}"/>
                </a:ext>
              </a:extLst>
            </p:cNvPr>
            <p:cNvSpPr/>
            <p:nvPr/>
          </p:nvSpPr>
          <p:spPr>
            <a:xfrm>
              <a:off x="473891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FA6B9F-D16D-4DAC-BC8C-EED04A9B37D6}"/>
                </a:ext>
              </a:extLst>
            </p:cNvPr>
            <p:cNvSpPr/>
            <p:nvPr/>
          </p:nvSpPr>
          <p:spPr>
            <a:xfrm>
              <a:off x="483262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DD19B0A-CD76-404C-83C1-00D9530E3072}"/>
                </a:ext>
              </a:extLst>
            </p:cNvPr>
            <p:cNvSpPr/>
            <p:nvPr/>
          </p:nvSpPr>
          <p:spPr>
            <a:xfrm>
              <a:off x="492634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7532812-F7FC-41D1-AE11-9F35DD96400F}"/>
                </a:ext>
              </a:extLst>
            </p:cNvPr>
            <p:cNvSpPr/>
            <p:nvPr/>
          </p:nvSpPr>
          <p:spPr>
            <a:xfrm>
              <a:off x="502005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4C58054-C101-4244-B00C-E31E58B24C9A}"/>
                </a:ext>
              </a:extLst>
            </p:cNvPr>
            <p:cNvSpPr/>
            <p:nvPr/>
          </p:nvSpPr>
          <p:spPr>
            <a:xfrm>
              <a:off x="5113768"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C01B7ED-63E4-4398-B357-FB47C8547424}"/>
                </a:ext>
              </a:extLst>
            </p:cNvPr>
            <p:cNvSpPr/>
            <p:nvPr/>
          </p:nvSpPr>
          <p:spPr>
            <a:xfrm>
              <a:off x="520748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09D9258-2621-4A3B-A89D-56AA4053B43A}"/>
                </a:ext>
              </a:extLst>
            </p:cNvPr>
            <p:cNvSpPr/>
            <p:nvPr/>
          </p:nvSpPr>
          <p:spPr>
            <a:xfrm>
              <a:off x="530119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2F04C53-81C6-4A07-82DE-67CC11639FDB}"/>
                </a:ext>
              </a:extLst>
            </p:cNvPr>
            <p:cNvSpPr/>
            <p:nvPr/>
          </p:nvSpPr>
          <p:spPr>
            <a:xfrm>
              <a:off x="539491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D9AB544-178F-481B-A176-2A5135CA56D1}"/>
                </a:ext>
              </a:extLst>
            </p:cNvPr>
            <p:cNvSpPr/>
            <p:nvPr/>
          </p:nvSpPr>
          <p:spPr>
            <a:xfrm>
              <a:off x="548862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A3A428F-F830-4791-9647-723635E5E930}"/>
                </a:ext>
              </a:extLst>
            </p:cNvPr>
            <p:cNvSpPr/>
            <p:nvPr/>
          </p:nvSpPr>
          <p:spPr>
            <a:xfrm>
              <a:off x="473891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6383BD5-77A8-488F-90FE-EF870B80EF72}"/>
                </a:ext>
              </a:extLst>
            </p:cNvPr>
            <p:cNvSpPr/>
            <p:nvPr/>
          </p:nvSpPr>
          <p:spPr>
            <a:xfrm>
              <a:off x="483262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6B6B9A8-F417-4BE3-B782-4F8A17CA69DB}"/>
                </a:ext>
              </a:extLst>
            </p:cNvPr>
            <p:cNvSpPr/>
            <p:nvPr/>
          </p:nvSpPr>
          <p:spPr>
            <a:xfrm>
              <a:off x="492634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995A9A7-0733-4E85-9CF1-0A1C4F3604B9}"/>
                </a:ext>
              </a:extLst>
            </p:cNvPr>
            <p:cNvSpPr/>
            <p:nvPr/>
          </p:nvSpPr>
          <p:spPr>
            <a:xfrm>
              <a:off x="502005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EABFE25-2A90-43E9-A33E-53537F3596C3}"/>
                </a:ext>
              </a:extLst>
            </p:cNvPr>
            <p:cNvSpPr/>
            <p:nvPr/>
          </p:nvSpPr>
          <p:spPr>
            <a:xfrm>
              <a:off x="5113768"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33C12F0-4B4F-489E-B18A-4FB2C420FC40}"/>
                </a:ext>
              </a:extLst>
            </p:cNvPr>
            <p:cNvSpPr/>
            <p:nvPr/>
          </p:nvSpPr>
          <p:spPr>
            <a:xfrm>
              <a:off x="520748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441AA44-5F1A-46BB-A4E4-36208AB5A829}"/>
                </a:ext>
              </a:extLst>
            </p:cNvPr>
            <p:cNvSpPr/>
            <p:nvPr/>
          </p:nvSpPr>
          <p:spPr>
            <a:xfrm>
              <a:off x="530119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928C5C0-E004-478E-B949-AD50416AC47D}"/>
                </a:ext>
              </a:extLst>
            </p:cNvPr>
            <p:cNvSpPr/>
            <p:nvPr/>
          </p:nvSpPr>
          <p:spPr>
            <a:xfrm>
              <a:off x="539491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D71000A-E063-4C06-B49E-B2F1F922DCCD}"/>
                </a:ext>
              </a:extLst>
            </p:cNvPr>
            <p:cNvSpPr/>
            <p:nvPr/>
          </p:nvSpPr>
          <p:spPr>
            <a:xfrm>
              <a:off x="548862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54806F0-CF6B-4265-9122-17CACFC7A107}"/>
                </a:ext>
              </a:extLst>
            </p:cNvPr>
            <p:cNvSpPr/>
            <p:nvPr/>
          </p:nvSpPr>
          <p:spPr>
            <a:xfrm>
              <a:off x="473891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3EA6B36-AEE9-4279-9A13-00F57382E235}"/>
                </a:ext>
              </a:extLst>
            </p:cNvPr>
            <p:cNvSpPr/>
            <p:nvPr/>
          </p:nvSpPr>
          <p:spPr>
            <a:xfrm>
              <a:off x="483262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2447647-0527-4E0D-B30F-FAA818C0F0F0}"/>
                </a:ext>
              </a:extLst>
            </p:cNvPr>
            <p:cNvSpPr/>
            <p:nvPr/>
          </p:nvSpPr>
          <p:spPr>
            <a:xfrm>
              <a:off x="492634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DB8FACB-20C2-494E-A8FC-AD5F2C5FF5B7}"/>
                </a:ext>
              </a:extLst>
            </p:cNvPr>
            <p:cNvSpPr/>
            <p:nvPr/>
          </p:nvSpPr>
          <p:spPr>
            <a:xfrm>
              <a:off x="502005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221C5FF-64DC-4E3E-A345-F511181BD607}"/>
                </a:ext>
              </a:extLst>
            </p:cNvPr>
            <p:cNvSpPr/>
            <p:nvPr/>
          </p:nvSpPr>
          <p:spPr>
            <a:xfrm>
              <a:off x="5113768"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1BA1BF3-20FD-416E-BE2C-8801C18A6027}"/>
                </a:ext>
              </a:extLst>
            </p:cNvPr>
            <p:cNvSpPr/>
            <p:nvPr/>
          </p:nvSpPr>
          <p:spPr>
            <a:xfrm>
              <a:off x="520748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2F3F65AD-9CE3-48ED-977D-331C2E03BA34}"/>
                </a:ext>
              </a:extLst>
            </p:cNvPr>
            <p:cNvSpPr/>
            <p:nvPr/>
          </p:nvSpPr>
          <p:spPr>
            <a:xfrm>
              <a:off x="530119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E6B3990-D1AF-459C-980B-FBD050AC29C8}"/>
                </a:ext>
              </a:extLst>
            </p:cNvPr>
            <p:cNvSpPr/>
            <p:nvPr/>
          </p:nvSpPr>
          <p:spPr>
            <a:xfrm>
              <a:off x="539491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7CC3E1F9-BD82-4B73-9BDF-764C09ED74C8}"/>
                </a:ext>
              </a:extLst>
            </p:cNvPr>
            <p:cNvSpPr/>
            <p:nvPr/>
          </p:nvSpPr>
          <p:spPr>
            <a:xfrm>
              <a:off x="548862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3C40B5F2-C8FE-42C2-81D3-5212502256F6}"/>
                </a:ext>
              </a:extLst>
            </p:cNvPr>
            <p:cNvSpPr/>
            <p:nvPr/>
          </p:nvSpPr>
          <p:spPr>
            <a:xfrm>
              <a:off x="473891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DFCEDFB-FEB3-46B2-9205-EBE2755EBA26}"/>
                </a:ext>
              </a:extLst>
            </p:cNvPr>
            <p:cNvSpPr/>
            <p:nvPr/>
          </p:nvSpPr>
          <p:spPr>
            <a:xfrm>
              <a:off x="483262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2B83A04-EA7E-49E6-BDA0-BC8C772B1C12}"/>
                </a:ext>
              </a:extLst>
            </p:cNvPr>
            <p:cNvSpPr/>
            <p:nvPr/>
          </p:nvSpPr>
          <p:spPr>
            <a:xfrm>
              <a:off x="492634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184FD54-35BF-4343-A3D9-C57C59A257B7}"/>
                </a:ext>
              </a:extLst>
            </p:cNvPr>
            <p:cNvSpPr/>
            <p:nvPr/>
          </p:nvSpPr>
          <p:spPr>
            <a:xfrm>
              <a:off x="502005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E1A9363-547A-4060-AAA7-220ED5068203}"/>
                </a:ext>
              </a:extLst>
            </p:cNvPr>
            <p:cNvSpPr/>
            <p:nvPr/>
          </p:nvSpPr>
          <p:spPr>
            <a:xfrm>
              <a:off x="5113768"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C9B31C3-A755-4C58-8BA9-C6E7EDD3A4AF}"/>
                </a:ext>
              </a:extLst>
            </p:cNvPr>
            <p:cNvSpPr/>
            <p:nvPr/>
          </p:nvSpPr>
          <p:spPr>
            <a:xfrm>
              <a:off x="520748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D628C01-C030-441D-AB47-9308455BBC4F}"/>
                </a:ext>
              </a:extLst>
            </p:cNvPr>
            <p:cNvSpPr/>
            <p:nvPr/>
          </p:nvSpPr>
          <p:spPr>
            <a:xfrm>
              <a:off x="530119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D2B8207-CB46-4C99-B9EB-1E8703F49AE7}"/>
                </a:ext>
              </a:extLst>
            </p:cNvPr>
            <p:cNvSpPr/>
            <p:nvPr/>
          </p:nvSpPr>
          <p:spPr>
            <a:xfrm>
              <a:off x="539491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01AC9B6-DF53-4F04-AA89-DA35FD429E73}"/>
                </a:ext>
              </a:extLst>
            </p:cNvPr>
            <p:cNvSpPr/>
            <p:nvPr/>
          </p:nvSpPr>
          <p:spPr>
            <a:xfrm>
              <a:off x="548862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58B27743-8FF8-40CD-B5B8-C049CEF16DDA}"/>
                </a:ext>
              </a:extLst>
            </p:cNvPr>
            <p:cNvSpPr/>
            <p:nvPr/>
          </p:nvSpPr>
          <p:spPr>
            <a:xfrm>
              <a:off x="473891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6731B85-1DAC-4C45-895A-DA2D503A73F8}"/>
                </a:ext>
              </a:extLst>
            </p:cNvPr>
            <p:cNvSpPr/>
            <p:nvPr/>
          </p:nvSpPr>
          <p:spPr>
            <a:xfrm>
              <a:off x="483262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CB9BBB6-A278-45C4-94A5-4F79F63002FC}"/>
                </a:ext>
              </a:extLst>
            </p:cNvPr>
            <p:cNvSpPr/>
            <p:nvPr/>
          </p:nvSpPr>
          <p:spPr>
            <a:xfrm>
              <a:off x="492634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AD780689-0D81-42E9-98E9-14C71799D884}"/>
                </a:ext>
              </a:extLst>
            </p:cNvPr>
            <p:cNvSpPr/>
            <p:nvPr/>
          </p:nvSpPr>
          <p:spPr>
            <a:xfrm>
              <a:off x="502005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95A82BA-4CD6-4191-BD5E-2CADE7D45894}"/>
                </a:ext>
              </a:extLst>
            </p:cNvPr>
            <p:cNvSpPr/>
            <p:nvPr/>
          </p:nvSpPr>
          <p:spPr>
            <a:xfrm>
              <a:off x="5113768"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DB1BA3C8-4F36-4AF5-AA42-7B3F5C33C0C9}"/>
                </a:ext>
              </a:extLst>
            </p:cNvPr>
            <p:cNvSpPr/>
            <p:nvPr/>
          </p:nvSpPr>
          <p:spPr>
            <a:xfrm>
              <a:off x="520748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698FE84-C20C-4D53-8EAB-B05F10A76ECA}"/>
                </a:ext>
              </a:extLst>
            </p:cNvPr>
            <p:cNvSpPr/>
            <p:nvPr/>
          </p:nvSpPr>
          <p:spPr>
            <a:xfrm>
              <a:off x="530119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AAE2B86C-90A5-4BF4-A111-CF3056E88964}"/>
                </a:ext>
              </a:extLst>
            </p:cNvPr>
            <p:cNvSpPr/>
            <p:nvPr/>
          </p:nvSpPr>
          <p:spPr>
            <a:xfrm>
              <a:off x="539491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9F3F1EE-256E-4C57-A288-CD16671AB165}"/>
                </a:ext>
              </a:extLst>
            </p:cNvPr>
            <p:cNvSpPr/>
            <p:nvPr/>
          </p:nvSpPr>
          <p:spPr>
            <a:xfrm>
              <a:off x="548862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1FEFDBDB-0B6F-41C2-BF47-FB7552400CFD}"/>
                </a:ext>
              </a:extLst>
            </p:cNvPr>
            <p:cNvSpPr/>
            <p:nvPr/>
          </p:nvSpPr>
          <p:spPr>
            <a:xfrm>
              <a:off x="473891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3146177-CA7F-4FC9-95A9-C09214B9478C}"/>
                </a:ext>
              </a:extLst>
            </p:cNvPr>
            <p:cNvSpPr/>
            <p:nvPr/>
          </p:nvSpPr>
          <p:spPr>
            <a:xfrm>
              <a:off x="483262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A78D1C40-3E83-48E2-AB81-95C55EE98956}"/>
                </a:ext>
              </a:extLst>
            </p:cNvPr>
            <p:cNvSpPr/>
            <p:nvPr/>
          </p:nvSpPr>
          <p:spPr>
            <a:xfrm>
              <a:off x="492634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E853DE5-EFA1-4662-A13F-D82FA5850B75}"/>
                </a:ext>
              </a:extLst>
            </p:cNvPr>
            <p:cNvSpPr/>
            <p:nvPr/>
          </p:nvSpPr>
          <p:spPr>
            <a:xfrm>
              <a:off x="502005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B1A33DD-D506-4703-B70B-21DA1B4725F6}"/>
                </a:ext>
              </a:extLst>
            </p:cNvPr>
            <p:cNvSpPr/>
            <p:nvPr/>
          </p:nvSpPr>
          <p:spPr>
            <a:xfrm>
              <a:off x="5113768"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4C9248D-2B6E-4F7C-B00D-B0ED20249763}"/>
                </a:ext>
              </a:extLst>
            </p:cNvPr>
            <p:cNvSpPr/>
            <p:nvPr/>
          </p:nvSpPr>
          <p:spPr>
            <a:xfrm>
              <a:off x="520748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B19D5AA-728E-4B40-9AF2-813BDC4F48BE}"/>
                </a:ext>
              </a:extLst>
            </p:cNvPr>
            <p:cNvSpPr/>
            <p:nvPr/>
          </p:nvSpPr>
          <p:spPr>
            <a:xfrm>
              <a:off x="530119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0FD87A7B-2DF5-45A9-B84A-B645E7C85B27}"/>
                </a:ext>
              </a:extLst>
            </p:cNvPr>
            <p:cNvSpPr/>
            <p:nvPr/>
          </p:nvSpPr>
          <p:spPr>
            <a:xfrm>
              <a:off x="539491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F784B83F-862B-48E1-986D-39F309D84033}"/>
                </a:ext>
              </a:extLst>
            </p:cNvPr>
            <p:cNvSpPr/>
            <p:nvPr/>
          </p:nvSpPr>
          <p:spPr>
            <a:xfrm>
              <a:off x="548862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6597EB62-34FB-472C-A576-82E585E8BF6A}"/>
                </a:ext>
              </a:extLst>
            </p:cNvPr>
            <p:cNvSpPr/>
            <p:nvPr/>
          </p:nvSpPr>
          <p:spPr>
            <a:xfrm>
              <a:off x="473891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027169E-06C8-48FD-8F44-749FD4246B0C}"/>
                </a:ext>
              </a:extLst>
            </p:cNvPr>
            <p:cNvSpPr/>
            <p:nvPr/>
          </p:nvSpPr>
          <p:spPr>
            <a:xfrm>
              <a:off x="483262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87DA0D7-D62F-46B5-89B7-74105D08F699}"/>
                </a:ext>
              </a:extLst>
            </p:cNvPr>
            <p:cNvSpPr/>
            <p:nvPr/>
          </p:nvSpPr>
          <p:spPr>
            <a:xfrm>
              <a:off x="492634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93E533E-D32E-46CC-A429-5BBDAEA833BD}"/>
                </a:ext>
              </a:extLst>
            </p:cNvPr>
            <p:cNvSpPr/>
            <p:nvPr/>
          </p:nvSpPr>
          <p:spPr>
            <a:xfrm>
              <a:off x="502005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2897A11-2F43-449E-A67D-2E627EB750F5}"/>
                </a:ext>
              </a:extLst>
            </p:cNvPr>
            <p:cNvSpPr/>
            <p:nvPr/>
          </p:nvSpPr>
          <p:spPr>
            <a:xfrm>
              <a:off x="5113768"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E3527FE9-A1F8-41C7-94E8-51881495E2D8}"/>
                </a:ext>
              </a:extLst>
            </p:cNvPr>
            <p:cNvSpPr/>
            <p:nvPr/>
          </p:nvSpPr>
          <p:spPr>
            <a:xfrm>
              <a:off x="520748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B6B3C9F-B666-4325-B7BC-F8CF0E1ACB0B}"/>
                </a:ext>
              </a:extLst>
            </p:cNvPr>
            <p:cNvSpPr/>
            <p:nvPr/>
          </p:nvSpPr>
          <p:spPr>
            <a:xfrm>
              <a:off x="530119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E22DBBB3-2E08-463E-A158-C9DB7397DDAC}"/>
                </a:ext>
              </a:extLst>
            </p:cNvPr>
            <p:cNvSpPr/>
            <p:nvPr/>
          </p:nvSpPr>
          <p:spPr>
            <a:xfrm>
              <a:off x="539491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AE3B460E-BB55-406F-B482-F0C69496CB68}"/>
                </a:ext>
              </a:extLst>
            </p:cNvPr>
            <p:cNvSpPr/>
            <p:nvPr/>
          </p:nvSpPr>
          <p:spPr>
            <a:xfrm>
              <a:off x="548862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BB18183-81BD-40AA-8BA1-27B38718E33B}"/>
                </a:ext>
              </a:extLst>
            </p:cNvPr>
            <p:cNvSpPr/>
            <p:nvPr/>
          </p:nvSpPr>
          <p:spPr>
            <a:xfrm>
              <a:off x="473891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C41F2360-BEC0-42FF-955D-56B50FA5246A}"/>
                </a:ext>
              </a:extLst>
            </p:cNvPr>
            <p:cNvSpPr/>
            <p:nvPr/>
          </p:nvSpPr>
          <p:spPr>
            <a:xfrm>
              <a:off x="483262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C0A861E-D8CF-463B-8771-996DFDF9878E}"/>
                </a:ext>
              </a:extLst>
            </p:cNvPr>
            <p:cNvSpPr/>
            <p:nvPr/>
          </p:nvSpPr>
          <p:spPr>
            <a:xfrm>
              <a:off x="492634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2F2B45CD-6F80-46AD-B0FD-61B235195226}"/>
                </a:ext>
              </a:extLst>
            </p:cNvPr>
            <p:cNvSpPr/>
            <p:nvPr/>
          </p:nvSpPr>
          <p:spPr>
            <a:xfrm>
              <a:off x="502005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3B702CB-5053-438C-800A-EC40FD23ADC1}"/>
                </a:ext>
              </a:extLst>
            </p:cNvPr>
            <p:cNvSpPr/>
            <p:nvPr/>
          </p:nvSpPr>
          <p:spPr>
            <a:xfrm>
              <a:off x="5113768"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9FE6CB0-2103-413B-BEB8-DF2F19A626F4}"/>
                </a:ext>
              </a:extLst>
            </p:cNvPr>
            <p:cNvSpPr/>
            <p:nvPr/>
          </p:nvSpPr>
          <p:spPr>
            <a:xfrm>
              <a:off x="520748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E4E8E9AE-511F-437B-857C-0481D4986BCB}"/>
                </a:ext>
              </a:extLst>
            </p:cNvPr>
            <p:cNvSpPr/>
            <p:nvPr/>
          </p:nvSpPr>
          <p:spPr>
            <a:xfrm>
              <a:off x="530119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82941B-3407-42E1-A09B-64781DD883E8}"/>
                </a:ext>
              </a:extLst>
            </p:cNvPr>
            <p:cNvSpPr/>
            <p:nvPr/>
          </p:nvSpPr>
          <p:spPr>
            <a:xfrm>
              <a:off x="539491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B664A27A-1A5A-4A6B-B206-D9B703866527}"/>
                </a:ext>
              </a:extLst>
            </p:cNvPr>
            <p:cNvSpPr/>
            <p:nvPr/>
          </p:nvSpPr>
          <p:spPr>
            <a:xfrm>
              <a:off x="548862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a16="http://schemas.microsoft.com/office/drawing/2014/main" id="{5182AB91-5AEA-4F81-8AD9-2C99DE5DF5E1}"/>
              </a:ext>
            </a:extLst>
          </p:cNvPr>
          <p:cNvGrpSpPr/>
          <p:nvPr/>
        </p:nvGrpSpPr>
        <p:grpSpPr>
          <a:xfrm>
            <a:off x="11093244" y="657692"/>
            <a:ext cx="800512" cy="772128"/>
            <a:chOff x="4738912" y="4400550"/>
            <a:chExt cx="800512" cy="772128"/>
          </a:xfrm>
          <a:solidFill>
            <a:schemeClr val="tx1">
              <a:lumMod val="50000"/>
              <a:lumOff val="50000"/>
              <a:alpha val="27000"/>
            </a:schemeClr>
          </a:solidFill>
        </p:grpSpPr>
        <p:sp>
          <p:nvSpPr>
            <p:cNvPr id="100" name="椭圆 99">
              <a:extLst>
                <a:ext uri="{FF2B5EF4-FFF2-40B4-BE49-F238E27FC236}">
                  <a16:creationId xmlns:a16="http://schemas.microsoft.com/office/drawing/2014/main" id="{42EF4977-D7E2-4F40-96C1-94E0374BB540}"/>
                </a:ext>
              </a:extLst>
            </p:cNvPr>
            <p:cNvSpPr/>
            <p:nvPr/>
          </p:nvSpPr>
          <p:spPr>
            <a:xfrm>
              <a:off x="473891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922CBAD0-2EDF-4303-A80A-8AEE2EB230E6}"/>
                </a:ext>
              </a:extLst>
            </p:cNvPr>
            <p:cNvSpPr/>
            <p:nvPr/>
          </p:nvSpPr>
          <p:spPr>
            <a:xfrm>
              <a:off x="483262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8116BA80-781A-4CEF-8298-B27E0EF8447C}"/>
                </a:ext>
              </a:extLst>
            </p:cNvPr>
            <p:cNvSpPr/>
            <p:nvPr/>
          </p:nvSpPr>
          <p:spPr>
            <a:xfrm>
              <a:off x="492634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1C1DEB7D-2F41-4297-BB8F-A187D0CCB1F5}"/>
                </a:ext>
              </a:extLst>
            </p:cNvPr>
            <p:cNvSpPr/>
            <p:nvPr/>
          </p:nvSpPr>
          <p:spPr>
            <a:xfrm>
              <a:off x="502005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8532D589-1295-48D9-B0E9-DD678FC0B33F}"/>
                </a:ext>
              </a:extLst>
            </p:cNvPr>
            <p:cNvSpPr/>
            <p:nvPr/>
          </p:nvSpPr>
          <p:spPr>
            <a:xfrm>
              <a:off x="5113768"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6C017CF-F7C3-4C6D-BA74-ACC358568408}"/>
                </a:ext>
              </a:extLst>
            </p:cNvPr>
            <p:cNvSpPr/>
            <p:nvPr/>
          </p:nvSpPr>
          <p:spPr>
            <a:xfrm>
              <a:off x="520748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423AEB22-4C4F-43AB-A302-13980E7B5033}"/>
                </a:ext>
              </a:extLst>
            </p:cNvPr>
            <p:cNvSpPr/>
            <p:nvPr/>
          </p:nvSpPr>
          <p:spPr>
            <a:xfrm>
              <a:off x="530119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F98B9AF-1356-4C69-B8F2-64270B0CEECC}"/>
                </a:ext>
              </a:extLst>
            </p:cNvPr>
            <p:cNvSpPr/>
            <p:nvPr/>
          </p:nvSpPr>
          <p:spPr>
            <a:xfrm>
              <a:off x="539491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4A824642-8ACC-403D-B316-4493E7649307}"/>
                </a:ext>
              </a:extLst>
            </p:cNvPr>
            <p:cNvSpPr/>
            <p:nvPr/>
          </p:nvSpPr>
          <p:spPr>
            <a:xfrm>
              <a:off x="548862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7D6B3AA-4EC8-427C-846F-5EBAA2A5DDBF}"/>
                </a:ext>
              </a:extLst>
            </p:cNvPr>
            <p:cNvSpPr/>
            <p:nvPr/>
          </p:nvSpPr>
          <p:spPr>
            <a:xfrm>
              <a:off x="473891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D58A0D4B-4580-41CA-8E48-12B86EA10974}"/>
                </a:ext>
              </a:extLst>
            </p:cNvPr>
            <p:cNvSpPr/>
            <p:nvPr/>
          </p:nvSpPr>
          <p:spPr>
            <a:xfrm>
              <a:off x="483262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9FCF92CB-70A0-4C84-87D1-2C8D63921C4D}"/>
                </a:ext>
              </a:extLst>
            </p:cNvPr>
            <p:cNvSpPr/>
            <p:nvPr/>
          </p:nvSpPr>
          <p:spPr>
            <a:xfrm>
              <a:off x="492634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C5ED9E7-922C-449F-952F-07A3047B5CBF}"/>
                </a:ext>
              </a:extLst>
            </p:cNvPr>
            <p:cNvSpPr/>
            <p:nvPr/>
          </p:nvSpPr>
          <p:spPr>
            <a:xfrm>
              <a:off x="502005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CE2F066D-DAFE-4AC2-A9A2-B163AA1D2D9F}"/>
                </a:ext>
              </a:extLst>
            </p:cNvPr>
            <p:cNvSpPr/>
            <p:nvPr/>
          </p:nvSpPr>
          <p:spPr>
            <a:xfrm>
              <a:off x="5113768"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B819F7D-BD74-48C9-A79D-771BF10ABA33}"/>
                </a:ext>
              </a:extLst>
            </p:cNvPr>
            <p:cNvSpPr/>
            <p:nvPr/>
          </p:nvSpPr>
          <p:spPr>
            <a:xfrm>
              <a:off x="520748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F8F21D2E-CF26-4F8A-A672-A6352F431ED9}"/>
                </a:ext>
              </a:extLst>
            </p:cNvPr>
            <p:cNvSpPr/>
            <p:nvPr/>
          </p:nvSpPr>
          <p:spPr>
            <a:xfrm>
              <a:off x="530119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B76F95C-9827-46F0-8D27-ACE64F4505EB}"/>
                </a:ext>
              </a:extLst>
            </p:cNvPr>
            <p:cNvSpPr/>
            <p:nvPr/>
          </p:nvSpPr>
          <p:spPr>
            <a:xfrm>
              <a:off x="539491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D20CF387-8CEF-48EB-933D-C969A906FDA3}"/>
                </a:ext>
              </a:extLst>
            </p:cNvPr>
            <p:cNvSpPr/>
            <p:nvPr/>
          </p:nvSpPr>
          <p:spPr>
            <a:xfrm>
              <a:off x="548862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7EA8D2C-320A-48A6-9B0B-45AC75B5F6EA}"/>
                </a:ext>
              </a:extLst>
            </p:cNvPr>
            <p:cNvSpPr/>
            <p:nvPr/>
          </p:nvSpPr>
          <p:spPr>
            <a:xfrm>
              <a:off x="473891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D73C82B3-49B6-4354-BDC9-EB14C8FBD248}"/>
                </a:ext>
              </a:extLst>
            </p:cNvPr>
            <p:cNvSpPr/>
            <p:nvPr/>
          </p:nvSpPr>
          <p:spPr>
            <a:xfrm>
              <a:off x="483262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62B5B66-B079-43E7-A92D-BBFBDBEB627C}"/>
                </a:ext>
              </a:extLst>
            </p:cNvPr>
            <p:cNvSpPr/>
            <p:nvPr/>
          </p:nvSpPr>
          <p:spPr>
            <a:xfrm>
              <a:off x="492634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4244763E-50A8-45F1-842A-A56362F59605}"/>
                </a:ext>
              </a:extLst>
            </p:cNvPr>
            <p:cNvSpPr/>
            <p:nvPr/>
          </p:nvSpPr>
          <p:spPr>
            <a:xfrm>
              <a:off x="502005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10C834E-520A-4C92-BF7D-EB46FDC5178D}"/>
                </a:ext>
              </a:extLst>
            </p:cNvPr>
            <p:cNvSpPr/>
            <p:nvPr/>
          </p:nvSpPr>
          <p:spPr>
            <a:xfrm>
              <a:off x="5113768"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5153C2BC-9EBB-41AA-9582-05B478432EE7}"/>
                </a:ext>
              </a:extLst>
            </p:cNvPr>
            <p:cNvSpPr/>
            <p:nvPr/>
          </p:nvSpPr>
          <p:spPr>
            <a:xfrm>
              <a:off x="520748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EBEF9419-43F0-4EBA-A52F-1131FA7CFB7D}"/>
                </a:ext>
              </a:extLst>
            </p:cNvPr>
            <p:cNvSpPr/>
            <p:nvPr/>
          </p:nvSpPr>
          <p:spPr>
            <a:xfrm>
              <a:off x="530119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D8D742FF-C512-4E25-A25B-19804EF4861D}"/>
                </a:ext>
              </a:extLst>
            </p:cNvPr>
            <p:cNvSpPr/>
            <p:nvPr/>
          </p:nvSpPr>
          <p:spPr>
            <a:xfrm>
              <a:off x="539491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39ECC5C-7D9D-4BD2-AF31-6B440BEDA01B}"/>
                </a:ext>
              </a:extLst>
            </p:cNvPr>
            <p:cNvSpPr/>
            <p:nvPr/>
          </p:nvSpPr>
          <p:spPr>
            <a:xfrm>
              <a:off x="548862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AE5EDC7C-395C-4B38-9817-5946BE68A53D}"/>
                </a:ext>
              </a:extLst>
            </p:cNvPr>
            <p:cNvSpPr/>
            <p:nvPr/>
          </p:nvSpPr>
          <p:spPr>
            <a:xfrm>
              <a:off x="473891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B06F39A6-3F73-453D-8C04-A94E2B94E9F1}"/>
                </a:ext>
              </a:extLst>
            </p:cNvPr>
            <p:cNvSpPr/>
            <p:nvPr/>
          </p:nvSpPr>
          <p:spPr>
            <a:xfrm>
              <a:off x="483262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BEE340AB-4E35-4DAC-8536-92507EB2D3D0}"/>
                </a:ext>
              </a:extLst>
            </p:cNvPr>
            <p:cNvSpPr/>
            <p:nvPr/>
          </p:nvSpPr>
          <p:spPr>
            <a:xfrm>
              <a:off x="492634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29BEA575-89D4-4D33-BBE9-CC69213B944E}"/>
                </a:ext>
              </a:extLst>
            </p:cNvPr>
            <p:cNvSpPr/>
            <p:nvPr/>
          </p:nvSpPr>
          <p:spPr>
            <a:xfrm>
              <a:off x="502005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0AD51E4-1867-4B66-B9C3-F92596242B69}"/>
                </a:ext>
              </a:extLst>
            </p:cNvPr>
            <p:cNvSpPr/>
            <p:nvPr/>
          </p:nvSpPr>
          <p:spPr>
            <a:xfrm>
              <a:off x="5113768"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09E0987-BAE8-4653-B884-476365612131}"/>
                </a:ext>
              </a:extLst>
            </p:cNvPr>
            <p:cNvSpPr/>
            <p:nvPr/>
          </p:nvSpPr>
          <p:spPr>
            <a:xfrm>
              <a:off x="520748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6C05B3E-E179-48D1-ABE5-1BED0BB98533}"/>
                </a:ext>
              </a:extLst>
            </p:cNvPr>
            <p:cNvSpPr/>
            <p:nvPr/>
          </p:nvSpPr>
          <p:spPr>
            <a:xfrm>
              <a:off x="530119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38777CA9-8802-453B-A0C9-162AC734712E}"/>
                </a:ext>
              </a:extLst>
            </p:cNvPr>
            <p:cNvSpPr/>
            <p:nvPr/>
          </p:nvSpPr>
          <p:spPr>
            <a:xfrm>
              <a:off x="539491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C09B196D-DE02-4C08-A688-E9B0301E01ED}"/>
                </a:ext>
              </a:extLst>
            </p:cNvPr>
            <p:cNvSpPr/>
            <p:nvPr/>
          </p:nvSpPr>
          <p:spPr>
            <a:xfrm>
              <a:off x="548862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F4A61AE2-6C55-43BA-B04D-98662A7D021A}"/>
                </a:ext>
              </a:extLst>
            </p:cNvPr>
            <p:cNvSpPr/>
            <p:nvPr/>
          </p:nvSpPr>
          <p:spPr>
            <a:xfrm>
              <a:off x="473891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A0E31CC1-967D-4400-8965-5200C7028584}"/>
                </a:ext>
              </a:extLst>
            </p:cNvPr>
            <p:cNvSpPr/>
            <p:nvPr/>
          </p:nvSpPr>
          <p:spPr>
            <a:xfrm>
              <a:off x="483262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75FE0C6-AF9F-4C1D-BC56-82F0C2B00AD5}"/>
                </a:ext>
              </a:extLst>
            </p:cNvPr>
            <p:cNvSpPr/>
            <p:nvPr/>
          </p:nvSpPr>
          <p:spPr>
            <a:xfrm>
              <a:off x="492634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FF022C9E-06FA-4D90-9094-B5C0B716C433}"/>
                </a:ext>
              </a:extLst>
            </p:cNvPr>
            <p:cNvSpPr/>
            <p:nvPr/>
          </p:nvSpPr>
          <p:spPr>
            <a:xfrm>
              <a:off x="502005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985AE678-B4D1-4616-916B-5F58A05C6D64}"/>
                </a:ext>
              </a:extLst>
            </p:cNvPr>
            <p:cNvSpPr/>
            <p:nvPr/>
          </p:nvSpPr>
          <p:spPr>
            <a:xfrm>
              <a:off x="5113768"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5A4C6578-7280-4407-A52B-05F7212F3E94}"/>
                </a:ext>
              </a:extLst>
            </p:cNvPr>
            <p:cNvSpPr/>
            <p:nvPr/>
          </p:nvSpPr>
          <p:spPr>
            <a:xfrm>
              <a:off x="520748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A433471B-F613-4583-859D-51E584150B91}"/>
                </a:ext>
              </a:extLst>
            </p:cNvPr>
            <p:cNvSpPr/>
            <p:nvPr/>
          </p:nvSpPr>
          <p:spPr>
            <a:xfrm>
              <a:off x="530119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EDE31682-A5F4-42B1-B487-88F7A71EFDC3}"/>
                </a:ext>
              </a:extLst>
            </p:cNvPr>
            <p:cNvSpPr/>
            <p:nvPr/>
          </p:nvSpPr>
          <p:spPr>
            <a:xfrm>
              <a:off x="539491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5A99383-13CD-468D-BFC1-2AED2476E4BD}"/>
                </a:ext>
              </a:extLst>
            </p:cNvPr>
            <p:cNvSpPr/>
            <p:nvPr/>
          </p:nvSpPr>
          <p:spPr>
            <a:xfrm>
              <a:off x="548862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33DA34D7-AD64-4FED-B05F-05F6EDFC5C15}"/>
                </a:ext>
              </a:extLst>
            </p:cNvPr>
            <p:cNvSpPr/>
            <p:nvPr/>
          </p:nvSpPr>
          <p:spPr>
            <a:xfrm>
              <a:off x="473891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199C3510-3FEC-4CEC-8BB7-8FA10EDDFBCC}"/>
                </a:ext>
              </a:extLst>
            </p:cNvPr>
            <p:cNvSpPr/>
            <p:nvPr/>
          </p:nvSpPr>
          <p:spPr>
            <a:xfrm>
              <a:off x="483262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AC9C751-9401-40E6-9D7D-AF84D2F347E1}"/>
                </a:ext>
              </a:extLst>
            </p:cNvPr>
            <p:cNvSpPr/>
            <p:nvPr/>
          </p:nvSpPr>
          <p:spPr>
            <a:xfrm>
              <a:off x="492634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E0590818-DF2A-425D-84AB-5DBDEB612864}"/>
                </a:ext>
              </a:extLst>
            </p:cNvPr>
            <p:cNvSpPr/>
            <p:nvPr/>
          </p:nvSpPr>
          <p:spPr>
            <a:xfrm>
              <a:off x="502005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12375B32-876E-4ADF-B735-04756DE4FAE1}"/>
                </a:ext>
              </a:extLst>
            </p:cNvPr>
            <p:cNvSpPr/>
            <p:nvPr/>
          </p:nvSpPr>
          <p:spPr>
            <a:xfrm>
              <a:off x="5113768"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95D24AF7-29A0-4778-A0A8-2F997C7D38AC}"/>
                </a:ext>
              </a:extLst>
            </p:cNvPr>
            <p:cNvSpPr/>
            <p:nvPr/>
          </p:nvSpPr>
          <p:spPr>
            <a:xfrm>
              <a:off x="520748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6B6FCDF3-ECB6-43D4-9143-37A2041CB0AB}"/>
                </a:ext>
              </a:extLst>
            </p:cNvPr>
            <p:cNvSpPr/>
            <p:nvPr/>
          </p:nvSpPr>
          <p:spPr>
            <a:xfrm>
              <a:off x="530119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1CAAA37-41A4-4E19-B150-DFB954152B6F}"/>
                </a:ext>
              </a:extLst>
            </p:cNvPr>
            <p:cNvSpPr/>
            <p:nvPr/>
          </p:nvSpPr>
          <p:spPr>
            <a:xfrm>
              <a:off x="539491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BA10D2A8-BEF8-4A37-87CD-27EC6D73A14F}"/>
                </a:ext>
              </a:extLst>
            </p:cNvPr>
            <p:cNvSpPr/>
            <p:nvPr/>
          </p:nvSpPr>
          <p:spPr>
            <a:xfrm>
              <a:off x="548862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7252C31A-9B13-4700-B2B0-76434644631C}"/>
                </a:ext>
              </a:extLst>
            </p:cNvPr>
            <p:cNvSpPr/>
            <p:nvPr/>
          </p:nvSpPr>
          <p:spPr>
            <a:xfrm>
              <a:off x="473891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A54510AB-79A1-47D8-B83E-A463CA5E7E53}"/>
                </a:ext>
              </a:extLst>
            </p:cNvPr>
            <p:cNvSpPr/>
            <p:nvPr/>
          </p:nvSpPr>
          <p:spPr>
            <a:xfrm>
              <a:off x="483262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87023799-88F5-48A0-958F-61994D73CB0F}"/>
                </a:ext>
              </a:extLst>
            </p:cNvPr>
            <p:cNvSpPr/>
            <p:nvPr/>
          </p:nvSpPr>
          <p:spPr>
            <a:xfrm>
              <a:off x="492634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46B875A-8839-4BC8-9172-16660CCC4034}"/>
                </a:ext>
              </a:extLst>
            </p:cNvPr>
            <p:cNvSpPr/>
            <p:nvPr/>
          </p:nvSpPr>
          <p:spPr>
            <a:xfrm>
              <a:off x="502005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266E72B9-2AAC-48E4-AF8D-4A4641C68D14}"/>
                </a:ext>
              </a:extLst>
            </p:cNvPr>
            <p:cNvSpPr/>
            <p:nvPr/>
          </p:nvSpPr>
          <p:spPr>
            <a:xfrm>
              <a:off x="5113768"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CEBE8AA5-1FD9-40E2-AC19-83D09F00C31E}"/>
                </a:ext>
              </a:extLst>
            </p:cNvPr>
            <p:cNvSpPr/>
            <p:nvPr/>
          </p:nvSpPr>
          <p:spPr>
            <a:xfrm>
              <a:off x="520748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49433865-645A-44E8-A98E-2676672A4078}"/>
                </a:ext>
              </a:extLst>
            </p:cNvPr>
            <p:cNvSpPr/>
            <p:nvPr/>
          </p:nvSpPr>
          <p:spPr>
            <a:xfrm>
              <a:off x="530119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C9B69066-E1FC-484A-ACE4-577E56BD3583}"/>
                </a:ext>
              </a:extLst>
            </p:cNvPr>
            <p:cNvSpPr/>
            <p:nvPr/>
          </p:nvSpPr>
          <p:spPr>
            <a:xfrm>
              <a:off x="539491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843FA6F3-28BC-4923-84DD-6035FDFDDD38}"/>
                </a:ext>
              </a:extLst>
            </p:cNvPr>
            <p:cNvSpPr/>
            <p:nvPr/>
          </p:nvSpPr>
          <p:spPr>
            <a:xfrm>
              <a:off x="548862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8C84CD35-5FEA-432F-A928-D90A43632259}"/>
                </a:ext>
              </a:extLst>
            </p:cNvPr>
            <p:cNvSpPr/>
            <p:nvPr/>
          </p:nvSpPr>
          <p:spPr>
            <a:xfrm>
              <a:off x="473891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3D00D2A3-9829-4D9F-93D8-3171B9C762F9}"/>
                </a:ext>
              </a:extLst>
            </p:cNvPr>
            <p:cNvSpPr/>
            <p:nvPr/>
          </p:nvSpPr>
          <p:spPr>
            <a:xfrm>
              <a:off x="483262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93057AEE-DA56-4EB5-B067-46BF8A60A215}"/>
                </a:ext>
              </a:extLst>
            </p:cNvPr>
            <p:cNvSpPr/>
            <p:nvPr/>
          </p:nvSpPr>
          <p:spPr>
            <a:xfrm>
              <a:off x="492634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F832D5C5-6EB0-4D54-9A92-110BE368A624}"/>
                </a:ext>
              </a:extLst>
            </p:cNvPr>
            <p:cNvSpPr/>
            <p:nvPr/>
          </p:nvSpPr>
          <p:spPr>
            <a:xfrm>
              <a:off x="502005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A9F51360-0AEC-47B0-A8CF-424846E7743B}"/>
                </a:ext>
              </a:extLst>
            </p:cNvPr>
            <p:cNvSpPr/>
            <p:nvPr/>
          </p:nvSpPr>
          <p:spPr>
            <a:xfrm>
              <a:off x="5113768"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D7497058-33A7-4A26-BA11-CF993161B76B}"/>
                </a:ext>
              </a:extLst>
            </p:cNvPr>
            <p:cNvSpPr/>
            <p:nvPr/>
          </p:nvSpPr>
          <p:spPr>
            <a:xfrm>
              <a:off x="520748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5F95D1F-D605-423B-B77E-75C49C4E420F}"/>
                </a:ext>
              </a:extLst>
            </p:cNvPr>
            <p:cNvSpPr/>
            <p:nvPr/>
          </p:nvSpPr>
          <p:spPr>
            <a:xfrm>
              <a:off x="530119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C3C57952-AB7C-478F-B986-783D34726BD0}"/>
                </a:ext>
              </a:extLst>
            </p:cNvPr>
            <p:cNvSpPr/>
            <p:nvPr/>
          </p:nvSpPr>
          <p:spPr>
            <a:xfrm>
              <a:off x="539491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7BB7A238-0325-49AA-975A-202DDEC3C7E6}"/>
                </a:ext>
              </a:extLst>
            </p:cNvPr>
            <p:cNvSpPr/>
            <p:nvPr/>
          </p:nvSpPr>
          <p:spPr>
            <a:xfrm>
              <a:off x="548862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66DFFCEE-3A73-43CD-8F55-4FDF558BF282}"/>
                </a:ext>
              </a:extLst>
            </p:cNvPr>
            <p:cNvSpPr/>
            <p:nvPr/>
          </p:nvSpPr>
          <p:spPr>
            <a:xfrm>
              <a:off x="473891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BE7C1125-9702-4673-93EE-56B1F8FD7DC5}"/>
                </a:ext>
              </a:extLst>
            </p:cNvPr>
            <p:cNvSpPr/>
            <p:nvPr/>
          </p:nvSpPr>
          <p:spPr>
            <a:xfrm>
              <a:off x="483262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E7FBF3B2-F235-46D9-9F6A-846906616B4C}"/>
                </a:ext>
              </a:extLst>
            </p:cNvPr>
            <p:cNvSpPr/>
            <p:nvPr/>
          </p:nvSpPr>
          <p:spPr>
            <a:xfrm>
              <a:off x="492634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545E7524-223C-499A-B423-91F6FDFCC7C6}"/>
                </a:ext>
              </a:extLst>
            </p:cNvPr>
            <p:cNvSpPr/>
            <p:nvPr/>
          </p:nvSpPr>
          <p:spPr>
            <a:xfrm>
              <a:off x="502005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1ACF0D73-EA69-4DFB-8CBD-364C08FEF05D}"/>
                </a:ext>
              </a:extLst>
            </p:cNvPr>
            <p:cNvSpPr/>
            <p:nvPr/>
          </p:nvSpPr>
          <p:spPr>
            <a:xfrm>
              <a:off x="5113768"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4DAF23F0-00AD-44EE-9595-B7CD5EF346F8}"/>
                </a:ext>
              </a:extLst>
            </p:cNvPr>
            <p:cNvSpPr/>
            <p:nvPr/>
          </p:nvSpPr>
          <p:spPr>
            <a:xfrm>
              <a:off x="520748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CF416B23-6681-4202-9A56-B65357908BDC}"/>
                </a:ext>
              </a:extLst>
            </p:cNvPr>
            <p:cNvSpPr/>
            <p:nvPr/>
          </p:nvSpPr>
          <p:spPr>
            <a:xfrm>
              <a:off x="530119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7335946C-2810-4071-910F-236A5AA459A4}"/>
                </a:ext>
              </a:extLst>
            </p:cNvPr>
            <p:cNvSpPr/>
            <p:nvPr/>
          </p:nvSpPr>
          <p:spPr>
            <a:xfrm>
              <a:off x="539491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247AAA01-867A-4646-8A58-17916F5CCD35}"/>
                </a:ext>
              </a:extLst>
            </p:cNvPr>
            <p:cNvSpPr/>
            <p:nvPr/>
          </p:nvSpPr>
          <p:spPr>
            <a:xfrm>
              <a:off x="548862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1" name="文本框 180">
            <a:extLst>
              <a:ext uri="{FF2B5EF4-FFF2-40B4-BE49-F238E27FC236}">
                <a16:creationId xmlns:a16="http://schemas.microsoft.com/office/drawing/2014/main" id="{31249BA4-F5AF-4B03-8B49-B4E44EE9936D}"/>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183" name="文本框 182">
            <a:extLst>
              <a:ext uri="{FF2B5EF4-FFF2-40B4-BE49-F238E27FC236}">
                <a16:creationId xmlns:a16="http://schemas.microsoft.com/office/drawing/2014/main" id="{E0960619-0324-4306-A0EC-FF17E30ECF83}"/>
              </a:ext>
            </a:extLst>
          </p:cNvPr>
          <p:cNvSpPr txBox="1"/>
          <p:nvPr/>
        </p:nvSpPr>
        <p:spPr>
          <a:xfrm>
            <a:off x="916273" y="685842"/>
            <a:ext cx="2318473" cy="461665"/>
          </a:xfrm>
          <a:prstGeom prst="rect">
            <a:avLst/>
          </a:prstGeom>
          <a:noFill/>
        </p:spPr>
        <p:txBody>
          <a:bodyPr wrap="square" rtlCol="0">
            <a:spAutoFit/>
          </a:bodyPr>
          <a:lstStyle/>
          <a:p>
            <a:pPr algn="dist"/>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如果有</a:t>
            </a:r>
            <a:r>
              <a:rPr lang="en-US" altLang="zh-CN" sz="2400">
                <a:solidFill>
                  <a:schemeClr val="accent4"/>
                </a:solidFill>
                <a:latin typeface="HarmonyOS Sans SC Medium" panose="00000600000000000000" pitchFamily="2" charset="-122"/>
                <a:ea typeface="HarmonyOS Sans SC Medium" panose="00000600000000000000" pitchFamily="2" charset="-122"/>
              </a:rPr>
              <a:t>2</a:t>
            </a:r>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张图片</a:t>
            </a:r>
          </a:p>
        </p:txBody>
      </p:sp>
      <p:sp>
        <p:nvSpPr>
          <p:cNvPr id="2" name="矩形 1">
            <a:extLst>
              <a:ext uri="{FF2B5EF4-FFF2-40B4-BE49-F238E27FC236}">
                <a16:creationId xmlns:a16="http://schemas.microsoft.com/office/drawing/2014/main" id="{BA1BF52C-06D3-482A-8635-13E117D70E57}"/>
              </a:ext>
            </a:extLst>
          </p:cNvPr>
          <p:cNvSpPr/>
          <p:nvPr/>
        </p:nvSpPr>
        <p:spPr>
          <a:xfrm>
            <a:off x="4345650" y="1945360"/>
            <a:ext cx="3312450" cy="378851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54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3">
            <a:extLst>
              <a:ext uri="{28A0092B-C50C-407E-A947-70E740481C1C}">
                <a14:useLocalDpi xmlns:a14="http://schemas.microsoft.com/office/drawing/2010/main" val="0"/>
              </a:ext>
            </a:extLst>
          </a:blip>
          <a:srcRect l="6686" r="5217" b="11808"/>
          <a:stretch/>
        </p:blipFill>
        <p:spPr>
          <a:xfrm>
            <a:off x="7438246" y="349178"/>
            <a:ext cx="4102111" cy="6159643"/>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4">
            <a:extLst>
              <a:ext uri="{28A0092B-C50C-407E-A947-70E740481C1C}">
                <a14:useLocalDpi xmlns:a14="http://schemas.microsoft.com/office/drawing/2010/main" val="0"/>
              </a:ext>
            </a:extLst>
          </a:blip>
          <a:srcRect t="29242" b="43207"/>
          <a:stretch/>
        </p:blipFill>
        <p:spPr>
          <a:xfrm>
            <a:off x="821433" y="3812453"/>
            <a:ext cx="6453926" cy="2667178"/>
          </a:xfrm>
          <a:prstGeom prst="rect">
            <a:avLst/>
          </a:prstGeom>
        </p:spPr>
      </p:pic>
      <p:sp>
        <p:nvSpPr>
          <p:cNvPr id="11" name="文本框 10">
            <a:extLst>
              <a:ext uri="{FF2B5EF4-FFF2-40B4-BE49-F238E27FC236}">
                <a16:creationId xmlns:a16="http://schemas.microsoft.com/office/drawing/2014/main" id="{DC807028-7085-40B6-AF68-96B3D1F3B24A}"/>
              </a:ext>
            </a:extLst>
          </p:cNvPr>
          <p:cNvSpPr txBox="1"/>
          <p:nvPr/>
        </p:nvSpPr>
        <p:spPr>
          <a:xfrm>
            <a:off x="7810558" y="996490"/>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12" name="矩形 11">
            <a:extLst>
              <a:ext uri="{FF2B5EF4-FFF2-40B4-BE49-F238E27FC236}">
                <a16:creationId xmlns:a16="http://schemas.microsoft.com/office/drawing/2014/main" id="{6E1D0D83-A00E-4086-8D36-884AC7B37C13}"/>
              </a:ext>
            </a:extLst>
          </p:cNvPr>
          <p:cNvSpPr/>
          <p:nvPr/>
        </p:nvSpPr>
        <p:spPr>
          <a:xfrm>
            <a:off x="7892329" y="1468136"/>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39A192-ABDF-41B8-A517-992B6A7972B1}"/>
              </a:ext>
            </a:extLst>
          </p:cNvPr>
          <p:cNvSpPr txBox="1"/>
          <p:nvPr/>
        </p:nvSpPr>
        <p:spPr>
          <a:xfrm>
            <a:off x="7797889" y="1572263"/>
            <a:ext cx="2579825" cy="1348190"/>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grpSp>
        <p:nvGrpSpPr>
          <p:cNvPr id="5" name="组合 4">
            <a:extLst>
              <a:ext uri="{FF2B5EF4-FFF2-40B4-BE49-F238E27FC236}">
                <a16:creationId xmlns:a16="http://schemas.microsoft.com/office/drawing/2014/main" id="{716C9A85-990A-4CFA-A531-FD66BD69FF76}"/>
              </a:ext>
            </a:extLst>
          </p:cNvPr>
          <p:cNvGrpSpPr/>
          <p:nvPr/>
        </p:nvGrpSpPr>
        <p:grpSpPr>
          <a:xfrm>
            <a:off x="11140101" y="5926131"/>
            <a:ext cx="800512" cy="772128"/>
            <a:chOff x="4738912" y="4400550"/>
            <a:chExt cx="800512" cy="772128"/>
          </a:xfrm>
          <a:solidFill>
            <a:schemeClr val="tx1">
              <a:lumMod val="50000"/>
              <a:lumOff val="50000"/>
              <a:alpha val="27000"/>
            </a:schemeClr>
          </a:solidFill>
        </p:grpSpPr>
        <p:sp>
          <p:nvSpPr>
            <p:cNvPr id="4" name="椭圆 3">
              <a:extLst>
                <a:ext uri="{FF2B5EF4-FFF2-40B4-BE49-F238E27FC236}">
                  <a16:creationId xmlns:a16="http://schemas.microsoft.com/office/drawing/2014/main" id="{7B025F20-B9BA-4503-9956-0AC2175D3EEA}"/>
                </a:ext>
              </a:extLst>
            </p:cNvPr>
            <p:cNvSpPr/>
            <p:nvPr/>
          </p:nvSpPr>
          <p:spPr>
            <a:xfrm>
              <a:off x="473891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36A54F3-FD2D-4270-B84B-3EB76C037C2B}"/>
                </a:ext>
              </a:extLst>
            </p:cNvPr>
            <p:cNvSpPr/>
            <p:nvPr/>
          </p:nvSpPr>
          <p:spPr>
            <a:xfrm>
              <a:off x="483262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E6B3ECA-5ADD-4702-84F1-9AAA5E68C32D}"/>
                </a:ext>
              </a:extLst>
            </p:cNvPr>
            <p:cNvSpPr/>
            <p:nvPr/>
          </p:nvSpPr>
          <p:spPr>
            <a:xfrm>
              <a:off x="492634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258B82F-AB60-414D-8A08-435224F19FC1}"/>
                </a:ext>
              </a:extLst>
            </p:cNvPr>
            <p:cNvSpPr/>
            <p:nvPr/>
          </p:nvSpPr>
          <p:spPr>
            <a:xfrm>
              <a:off x="502005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F142EB8-990E-4C44-A0C7-095F8F0E138B}"/>
                </a:ext>
              </a:extLst>
            </p:cNvPr>
            <p:cNvSpPr/>
            <p:nvPr/>
          </p:nvSpPr>
          <p:spPr>
            <a:xfrm>
              <a:off x="5113768"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E778167-D2D0-4B53-A6C6-F876881A82A2}"/>
                </a:ext>
              </a:extLst>
            </p:cNvPr>
            <p:cNvSpPr/>
            <p:nvPr/>
          </p:nvSpPr>
          <p:spPr>
            <a:xfrm>
              <a:off x="520748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06E293C-2CAF-44AC-974A-91528135CCF6}"/>
                </a:ext>
              </a:extLst>
            </p:cNvPr>
            <p:cNvSpPr/>
            <p:nvPr/>
          </p:nvSpPr>
          <p:spPr>
            <a:xfrm>
              <a:off x="530119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6B36111-21A0-4695-8BC7-84DAE4AF4917}"/>
                </a:ext>
              </a:extLst>
            </p:cNvPr>
            <p:cNvSpPr/>
            <p:nvPr/>
          </p:nvSpPr>
          <p:spPr>
            <a:xfrm>
              <a:off x="539491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55F2A36-00BD-490A-94AD-BFDE797DBF1F}"/>
                </a:ext>
              </a:extLst>
            </p:cNvPr>
            <p:cNvSpPr/>
            <p:nvPr/>
          </p:nvSpPr>
          <p:spPr>
            <a:xfrm>
              <a:off x="548862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335E271B-A1B2-4D71-90E0-95A0F6F6B3BB}"/>
                </a:ext>
              </a:extLst>
            </p:cNvPr>
            <p:cNvSpPr/>
            <p:nvPr/>
          </p:nvSpPr>
          <p:spPr>
            <a:xfrm>
              <a:off x="473891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FA6B9F-D16D-4DAC-BC8C-EED04A9B37D6}"/>
                </a:ext>
              </a:extLst>
            </p:cNvPr>
            <p:cNvSpPr/>
            <p:nvPr/>
          </p:nvSpPr>
          <p:spPr>
            <a:xfrm>
              <a:off x="483262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DD19B0A-CD76-404C-83C1-00D9530E3072}"/>
                </a:ext>
              </a:extLst>
            </p:cNvPr>
            <p:cNvSpPr/>
            <p:nvPr/>
          </p:nvSpPr>
          <p:spPr>
            <a:xfrm>
              <a:off x="492634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7532812-F7FC-41D1-AE11-9F35DD96400F}"/>
                </a:ext>
              </a:extLst>
            </p:cNvPr>
            <p:cNvSpPr/>
            <p:nvPr/>
          </p:nvSpPr>
          <p:spPr>
            <a:xfrm>
              <a:off x="502005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4C58054-C101-4244-B00C-E31E58B24C9A}"/>
                </a:ext>
              </a:extLst>
            </p:cNvPr>
            <p:cNvSpPr/>
            <p:nvPr/>
          </p:nvSpPr>
          <p:spPr>
            <a:xfrm>
              <a:off x="5113768"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C01B7ED-63E4-4398-B357-FB47C8547424}"/>
                </a:ext>
              </a:extLst>
            </p:cNvPr>
            <p:cNvSpPr/>
            <p:nvPr/>
          </p:nvSpPr>
          <p:spPr>
            <a:xfrm>
              <a:off x="520748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009D9258-2621-4A3B-A89D-56AA4053B43A}"/>
                </a:ext>
              </a:extLst>
            </p:cNvPr>
            <p:cNvSpPr/>
            <p:nvPr/>
          </p:nvSpPr>
          <p:spPr>
            <a:xfrm>
              <a:off x="530119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2F04C53-81C6-4A07-82DE-67CC11639FDB}"/>
                </a:ext>
              </a:extLst>
            </p:cNvPr>
            <p:cNvSpPr/>
            <p:nvPr/>
          </p:nvSpPr>
          <p:spPr>
            <a:xfrm>
              <a:off x="539491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D9AB544-178F-481B-A176-2A5135CA56D1}"/>
                </a:ext>
              </a:extLst>
            </p:cNvPr>
            <p:cNvSpPr/>
            <p:nvPr/>
          </p:nvSpPr>
          <p:spPr>
            <a:xfrm>
              <a:off x="548862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A3A428F-F830-4791-9647-723635E5E930}"/>
                </a:ext>
              </a:extLst>
            </p:cNvPr>
            <p:cNvSpPr/>
            <p:nvPr/>
          </p:nvSpPr>
          <p:spPr>
            <a:xfrm>
              <a:off x="473891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6383BD5-77A8-488F-90FE-EF870B80EF72}"/>
                </a:ext>
              </a:extLst>
            </p:cNvPr>
            <p:cNvSpPr/>
            <p:nvPr/>
          </p:nvSpPr>
          <p:spPr>
            <a:xfrm>
              <a:off x="483262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6B6B9A8-F417-4BE3-B782-4F8A17CA69DB}"/>
                </a:ext>
              </a:extLst>
            </p:cNvPr>
            <p:cNvSpPr/>
            <p:nvPr/>
          </p:nvSpPr>
          <p:spPr>
            <a:xfrm>
              <a:off x="492634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9995A9A7-0733-4E85-9CF1-0A1C4F3604B9}"/>
                </a:ext>
              </a:extLst>
            </p:cNvPr>
            <p:cNvSpPr/>
            <p:nvPr/>
          </p:nvSpPr>
          <p:spPr>
            <a:xfrm>
              <a:off x="502005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EABFE25-2A90-43E9-A33E-53537F3596C3}"/>
                </a:ext>
              </a:extLst>
            </p:cNvPr>
            <p:cNvSpPr/>
            <p:nvPr/>
          </p:nvSpPr>
          <p:spPr>
            <a:xfrm>
              <a:off x="5113768"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33C12F0-4B4F-489E-B18A-4FB2C420FC40}"/>
                </a:ext>
              </a:extLst>
            </p:cNvPr>
            <p:cNvSpPr/>
            <p:nvPr/>
          </p:nvSpPr>
          <p:spPr>
            <a:xfrm>
              <a:off x="520748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441AA44-5F1A-46BB-A4E4-36208AB5A829}"/>
                </a:ext>
              </a:extLst>
            </p:cNvPr>
            <p:cNvSpPr/>
            <p:nvPr/>
          </p:nvSpPr>
          <p:spPr>
            <a:xfrm>
              <a:off x="530119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928C5C0-E004-478E-B949-AD50416AC47D}"/>
                </a:ext>
              </a:extLst>
            </p:cNvPr>
            <p:cNvSpPr/>
            <p:nvPr/>
          </p:nvSpPr>
          <p:spPr>
            <a:xfrm>
              <a:off x="539491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D71000A-E063-4C06-B49E-B2F1F922DCCD}"/>
                </a:ext>
              </a:extLst>
            </p:cNvPr>
            <p:cNvSpPr/>
            <p:nvPr/>
          </p:nvSpPr>
          <p:spPr>
            <a:xfrm>
              <a:off x="548862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54806F0-CF6B-4265-9122-17CACFC7A107}"/>
                </a:ext>
              </a:extLst>
            </p:cNvPr>
            <p:cNvSpPr/>
            <p:nvPr/>
          </p:nvSpPr>
          <p:spPr>
            <a:xfrm>
              <a:off x="473891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3EA6B36-AEE9-4279-9A13-00F57382E235}"/>
                </a:ext>
              </a:extLst>
            </p:cNvPr>
            <p:cNvSpPr/>
            <p:nvPr/>
          </p:nvSpPr>
          <p:spPr>
            <a:xfrm>
              <a:off x="483262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2447647-0527-4E0D-B30F-FAA818C0F0F0}"/>
                </a:ext>
              </a:extLst>
            </p:cNvPr>
            <p:cNvSpPr/>
            <p:nvPr/>
          </p:nvSpPr>
          <p:spPr>
            <a:xfrm>
              <a:off x="492634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DB8FACB-20C2-494E-A8FC-AD5F2C5FF5B7}"/>
                </a:ext>
              </a:extLst>
            </p:cNvPr>
            <p:cNvSpPr/>
            <p:nvPr/>
          </p:nvSpPr>
          <p:spPr>
            <a:xfrm>
              <a:off x="502005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221C5FF-64DC-4E3E-A345-F511181BD607}"/>
                </a:ext>
              </a:extLst>
            </p:cNvPr>
            <p:cNvSpPr/>
            <p:nvPr/>
          </p:nvSpPr>
          <p:spPr>
            <a:xfrm>
              <a:off x="5113768"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1BA1BF3-20FD-416E-BE2C-8801C18A6027}"/>
                </a:ext>
              </a:extLst>
            </p:cNvPr>
            <p:cNvSpPr/>
            <p:nvPr/>
          </p:nvSpPr>
          <p:spPr>
            <a:xfrm>
              <a:off x="520748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2F3F65AD-9CE3-48ED-977D-331C2E03BA34}"/>
                </a:ext>
              </a:extLst>
            </p:cNvPr>
            <p:cNvSpPr/>
            <p:nvPr/>
          </p:nvSpPr>
          <p:spPr>
            <a:xfrm>
              <a:off x="530119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E6B3990-D1AF-459C-980B-FBD050AC29C8}"/>
                </a:ext>
              </a:extLst>
            </p:cNvPr>
            <p:cNvSpPr/>
            <p:nvPr/>
          </p:nvSpPr>
          <p:spPr>
            <a:xfrm>
              <a:off x="539491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7CC3E1F9-BD82-4B73-9BDF-764C09ED74C8}"/>
                </a:ext>
              </a:extLst>
            </p:cNvPr>
            <p:cNvSpPr/>
            <p:nvPr/>
          </p:nvSpPr>
          <p:spPr>
            <a:xfrm>
              <a:off x="548862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3C40B5F2-C8FE-42C2-81D3-5212502256F6}"/>
                </a:ext>
              </a:extLst>
            </p:cNvPr>
            <p:cNvSpPr/>
            <p:nvPr/>
          </p:nvSpPr>
          <p:spPr>
            <a:xfrm>
              <a:off x="473891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DFCEDFB-FEB3-46B2-9205-EBE2755EBA26}"/>
                </a:ext>
              </a:extLst>
            </p:cNvPr>
            <p:cNvSpPr/>
            <p:nvPr/>
          </p:nvSpPr>
          <p:spPr>
            <a:xfrm>
              <a:off x="483262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42B83A04-EA7E-49E6-BDA0-BC8C772B1C12}"/>
                </a:ext>
              </a:extLst>
            </p:cNvPr>
            <p:cNvSpPr/>
            <p:nvPr/>
          </p:nvSpPr>
          <p:spPr>
            <a:xfrm>
              <a:off x="492634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184FD54-35BF-4343-A3D9-C57C59A257B7}"/>
                </a:ext>
              </a:extLst>
            </p:cNvPr>
            <p:cNvSpPr/>
            <p:nvPr/>
          </p:nvSpPr>
          <p:spPr>
            <a:xfrm>
              <a:off x="502005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E1A9363-547A-4060-AAA7-220ED5068203}"/>
                </a:ext>
              </a:extLst>
            </p:cNvPr>
            <p:cNvSpPr/>
            <p:nvPr/>
          </p:nvSpPr>
          <p:spPr>
            <a:xfrm>
              <a:off x="5113768"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3C9B31C3-A755-4C58-8BA9-C6E7EDD3A4AF}"/>
                </a:ext>
              </a:extLst>
            </p:cNvPr>
            <p:cNvSpPr/>
            <p:nvPr/>
          </p:nvSpPr>
          <p:spPr>
            <a:xfrm>
              <a:off x="520748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D628C01-C030-441D-AB47-9308455BBC4F}"/>
                </a:ext>
              </a:extLst>
            </p:cNvPr>
            <p:cNvSpPr/>
            <p:nvPr/>
          </p:nvSpPr>
          <p:spPr>
            <a:xfrm>
              <a:off x="530119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D2B8207-CB46-4C99-B9EB-1E8703F49AE7}"/>
                </a:ext>
              </a:extLst>
            </p:cNvPr>
            <p:cNvSpPr/>
            <p:nvPr/>
          </p:nvSpPr>
          <p:spPr>
            <a:xfrm>
              <a:off x="539491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01AC9B6-DF53-4F04-AA89-DA35FD429E73}"/>
                </a:ext>
              </a:extLst>
            </p:cNvPr>
            <p:cNvSpPr/>
            <p:nvPr/>
          </p:nvSpPr>
          <p:spPr>
            <a:xfrm>
              <a:off x="548862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58B27743-8FF8-40CD-B5B8-C049CEF16DDA}"/>
                </a:ext>
              </a:extLst>
            </p:cNvPr>
            <p:cNvSpPr/>
            <p:nvPr/>
          </p:nvSpPr>
          <p:spPr>
            <a:xfrm>
              <a:off x="473891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6731B85-1DAC-4C45-895A-DA2D503A73F8}"/>
                </a:ext>
              </a:extLst>
            </p:cNvPr>
            <p:cNvSpPr/>
            <p:nvPr/>
          </p:nvSpPr>
          <p:spPr>
            <a:xfrm>
              <a:off x="483262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CB9BBB6-A278-45C4-94A5-4F79F63002FC}"/>
                </a:ext>
              </a:extLst>
            </p:cNvPr>
            <p:cNvSpPr/>
            <p:nvPr/>
          </p:nvSpPr>
          <p:spPr>
            <a:xfrm>
              <a:off x="492634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AD780689-0D81-42E9-98E9-14C71799D884}"/>
                </a:ext>
              </a:extLst>
            </p:cNvPr>
            <p:cNvSpPr/>
            <p:nvPr/>
          </p:nvSpPr>
          <p:spPr>
            <a:xfrm>
              <a:off x="502005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95A82BA-4CD6-4191-BD5E-2CADE7D45894}"/>
                </a:ext>
              </a:extLst>
            </p:cNvPr>
            <p:cNvSpPr/>
            <p:nvPr/>
          </p:nvSpPr>
          <p:spPr>
            <a:xfrm>
              <a:off x="5113768"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DB1BA3C8-4F36-4AF5-AA42-7B3F5C33C0C9}"/>
                </a:ext>
              </a:extLst>
            </p:cNvPr>
            <p:cNvSpPr/>
            <p:nvPr/>
          </p:nvSpPr>
          <p:spPr>
            <a:xfrm>
              <a:off x="520748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698FE84-C20C-4D53-8EAB-B05F10A76ECA}"/>
                </a:ext>
              </a:extLst>
            </p:cNvPr>
            <p:cNvSpPr/>
            <p:nvPr/>
          </p:nvSpPr>
          <p:spPr>
            <a:xfrm>
              <a:off x="530119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AAE2B86C-90A5-4BF4-A111-CF3056E88964}"/>
                </a:ext>
              </a:extLst>
            </p:cNvPr>
            <p:cNvSpPr/>
            <p:nvPr/>
          </p:nvSpPr>
          <p:spPr>
            <a:xfrm>
              <a:off x="539491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99F3F1EE-256E-4C57-A288-CD16671AB165}"/>
                </a:ext>
              </a:extLst>
            </p:cNvPr>
            <p:cNvSpPr/>
            <p:nvPr/>
          </p:nvSpPr>
          <p:spPr>
            <a:xfrm>
              <a:off x="548862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1FEFDBDB-0B6F-41C2-BF47-FB7552400CFD}"/>
                </a:ext>
              </a:extLst>
            </p:cNvPr>
            <p:cNvSpPr/>
            <p:nvPr/>
          </p:nvSpPr>
          <p:spPr>
            <a:xfrm>
              <a:off x="473891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3146177-CA7F-4FC9-95A9-C09214B9478C}"/>
                </a:ext>
              </a:extLst>
            </p:cNvPr>
            <p:cNvSpPr/>
            <p:nvPr/>
          </p:nvSpPr>
          <p:spPr>
            <a:xfrm>
              <a:off x="483262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A78D1C40-3E83-48E2-AB81-95C55EE98956}"/>
                </a:ext>
              </a:extLst>
            </p:cNvPr>
            <p:cNvSpPr/>
            <p:nvPr/>
          </p:nvSpPr>
          <p:spPr>
            <a:xfrm>
              <a:off x="492634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5E853DE5-EFA1-4662-A13F-D82FA5850B75}"/>
                </a:ext>
              </a:extLst>
            </p:cNvPr>
            <p:cNvSpPr/>
            <p:nvPr/>
          </p:nvSpPr>
          <p:spPr>
            <a:xfrm>
              <a:off x="502005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B1A33DD-D506-4703-B70B-21DA1B4725F6}"/>
                </a:ext>
              </a:extLst>
            </p:cNvPr>
            <p:cNvSpPr/>
            <p:nvPr/>
          </p:nvSpPr>
          <p:spPr>
            <a:xfrm>
              <a:off x="5113768"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4C9248D-2B6E-4F7C-B00D-B0ED20249763}"/>
                </a:ext>
              </a:extLst>
            </p:cNvPr>
            <p:cNvSpPr/>
            <p:nvPr/>
          </p:nvSpPr>
          <p:spPr>
            <a:xfrm>
              <a:off x="520748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6B19D5AA-728E-4B40-9AF2-813BDC4F48BE}"/>
                </a:ext>
              </a:extLst>
            </p:cNvPr>
            <p:cNvSpPr/>
            <p:nvPr/>
          </p:nvSpPr>
          <p:spPr>
            <a:xfrm>
              <a:off x="530119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0FD87A7B-2DF5-45A9-B84A-B645E7C85B27}"/>
                </a:ext>
              </a:extLst>
            </p:cNvPr>
            <p:cNvSpPr/>
            <p:nvPr/>
          </p:nvSpPr>
          <p:spPr>
            <a:xfrm>
              <a:off x="539491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F784B83F-862B-48E1-986D-39F309D84033}"/>
                </a:ext>
              </a:extLst>
            </p:cNvPr>
            <p:cNvSpPr/>
            <p:nvPr/>
          </p:nvSpPr>
          <p:spPr>
            <a:xfrm>
              <a:off x="548862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6597EB62-34FB-472C-A576-82E585E8BF6A}"/>
                </a:ext>
              </a:extLst>
            </p:cNvPr>
            <p:cNvSpPr/>
            <p:nvPr/>
          </p:nvSpPr>
          <p:spPr>
            <a:xfrm>
              <a:off x="473891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027169E-06C8-48FD-8F44-749FD4246B0C}"/>
                </a:ext>
              </a:extLst>
            </p:cNvPr>
            <p:cNvSpPr/>
            <p:nvPr/>
          </p:nvSpPr>
          <p:spPr>
            <a:xfrm>
              <a:off x="483262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87DA0D7-D62F-46B5-89B7-74105D08F699}"/>
                </a:ext>
              </a:extLst>
            </p:cNvPr>
            <p:cNvSpPr/>
            <p:nvPr/>
          </p:nvSpPr>
          <p:spPr>
            <a:xfrm>
              <a:off x="492634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93E533E-D32E-46CC-A429-5BBDAEA833BD}"/>
                </a:ext>
              </a:extLst>
            </p:cNvPr>
            <p:cNvSpPr/>
            <p:nvPr/>
          </p:nvSpPr>
          <p:spPr>
            <a:xfrm>
              <a:off x="502005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2897A11-2F43-449E-A67D-2E627EB750F5}"/>
                </a:ext>
              </a:extLst>
            </p:cNvPr>
            <p:cNvSpPr/>
            <p:nvPr/>
          </p:nvSpPr>
          <p:spPr>
            <a:xfrm>
              <a:off x="5113768"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E3527FE9-A1F8-41C7-94E8-51881495E2D8}"/>
                </a:ext>
              </a:extLst>
            </p:cNvPr>
            <p:cNvSpPr/>
            <p:nvPr/>
          </p:nvSpPr>
          <p:spPr>
            <a:xfrm>
              <a:off x="520748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1B6B3C9F-B666-4325-B7BC-F8CF0E1ACB0B}"/>
                </a:ext>
              </a:extLst>
            </p:cNvPr>
            <p:cNvSpPr/>
            <p:nvPr/>
          </p:nvSpPr>
          <p:spPr>
            <a:xfrm>
              <a:off x="530119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E22DBBB3-2E08-463E-A158-C9DB7397DDAC}"/>
                </a:ext>
              </a:extLst>
            </p:cNvPr>
            <p:cNvSpPr/>
            <p:nvPr/>
          </p:nvSpPr>
          <p:spPr>
            <a:xfrm>
              <a:off x="539491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AE3B460E-BB55-406F-B482-F0C69496CB68}"/>
                </a:ext>
              </a:extLst>
            </p:cNvPr>
            <p:cNvSpPr/>
            <p:nvPr/>
          </p:nvSpPr>
          <p:spPr>
            <a:xfrm>
              <a:off x="548862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BB18183-81BD-40AA-8BA1-27B38718E33B}"/>
                </a:ext>
              </a:extLst>
            </p:cNvPr>
            <p:cNvSpPr/>
            <p:nvPr/>
          </p:nvSpPr>
          <p:spPr>
            <a:xfrm>
              <a:off x="473891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C41F2360-BEC0-42FF-955D-56B50FA5246A}"/>
                </a:ext>
              </a:extLst>
            </p:cNvPr>
            <p:cNvSpPr/>
            <p:nvPr/>
          </p:nvSpPr>
          <p:spPr>
            <a:xfrm>
              <a:off x="483262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C0A861E-D8CF-463B-8771-996DFDF9878E}"/>
                </a:ext>
              </a:extLst>
            </p:cNvPr>
            <p:cNvSpPr/>
            <p:nvPr/>
          </p:nvSpPr>
          <p:spPr>
            <a:xfrm>
              <a:off x="492634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2F2B45CD-6F80-46AD-B0FD-61B235195226}"/>
                </a:ext>
              </a:extLst>
            </p:cNvPr>
            <p:cNvSpPr/>
            <p:nvPr/>
          </p:nvSpPr>
          <p:spPr>
            <a:xfrm>
              <a:off x="502005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3B702CB-5053-438C-800A-EC40FD23ADC1}"/>
                </a:ext>
              </a:extLst>
            </p:cNvPr>
            <p:cNvSpPr/>
            <p:nvPr/>
          </p:nvSpPr>
          <p:spPr>
            <a:xfrm>
              <a:off x="5113768"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9FE6CB0-2103-413B-BEB8-DF2F19A626F4}"/>
                </a:ext>
              </a:extLst>
            </p:cNvPr>
            <p:cNvSpPr/>
            <p:nvPr/>
          </p:nvSpPr>
          <p:spPr>
            <a:xfrm>
              <a:off x="520748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E4E8E9AE-511F-437B-857C-0481D4986BCB}"/>
                </a:ext>
              </a:extLst>
            </p:cNvPr>
            <p:cNvSpPr/>
            <p:nvPr/>
          </p:nvSpPr>
          <p:spPr>
            <a:xfrm>
              <a:off x="530119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82941B-3407-42E1-A09B-64781DD883E8}"/>
                </a:ext>
              </a:extLst>
            </p:cNvPr>
            <p:cNvSpPr/>
            <p:nvPr/>
          </p:nvSpPr>
          <p:spPr>
            <a:xfrm>
              <a:off x="539491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B664A27A-1A5A-4A6B-B206-D9B703866527}"/>
                </a:ext>
              </a:extLst>
            </p:cNvPr>
            <p:cNvSpPr/>
            <p:nvPr/>
          </p:nvSpPr>
          <p:spPr>
            <a:xfrm>
              <a:off x="548862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a:extLst>
              <a:ext uri="{FF2B5EF4-FFF2-40B4-BE49-F238E27FC236}">
                <a16:creationId xmlns:a16="http://schemas.microsoft.com/office/drawing/2014/main" id="{5182AB91-5AEA-4F81-8AD9-2C99DE5DF5E1}"/>
              </a:ext>
            </a:extLst>
          </p:cNvPr>
          <p:cNvGrpSpPr/>
          <p:nvPr/>
        </p:nvGrpSpPr>
        <p:grpSpPr>
          <a:xfrm>
            <a:off x="679775" y="696008"/>
            <a:ext cx="800512" cy="772128"/>
            <a:chOff x="4738912" y="4400550"/>
            <a:chExt cx="800512" cy="772128"/>
          </a:xfrm>
          <a:solidFill>
            <a:schemeClr val="tx1">
              <a:lumMod val="50000"/>
              <a:lumOff val="50000"/>
              <a:alpha val="27000"/>
            </a:schemeClr>
          </a:solidFill>
        </p:grpSpPr>
        <p:sp>
          <p:nvSpPr>
            <p:cNvPr id="100" name="椭圆 99">
              <a:extLst>
                <a:ext uri="{FF2B5EF4-FFF2-40B4-BE49-F238E27FC236}">
                  <a16:creationId xmlns:a16="http://schemas.microsoft.com/office/drawing/2014/main" id="{42EF4977-D7E2-4F40-96C1-94E0374BB540}"/>
                </a:ext>
              </a:extLst>
            </p:cNvPr>
            <p:cNvSpPr/>
            <p:nvPr/>
          </p:nvSpPr>
          <p:spPr>
            <a:xfrm>
              <a:off x="473891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922CBAD0-2EDF-4303-A80A-8AEE2EB230E6}"/>
                </a:ext>
              </a:extLst>
            </p:cNvPr>
            <p:cNvSpPr/>
            <p:nvPr/>
          </p:nvSpPr>
          <p:spPr>
            <a:xfrm>
              <a:off x="483262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8116BA80-781A-4CEF-8298-B27E0EF8447C}"/>
                </a:ext>
              </a:extLst>
            </p:cNvPr>
            <p:cNvSpPr/>
            <p:nvPr/>
          </p:nvSpPr>
          <p:spPr>
            <a:xfrm>
              <a:off x="492634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1C1DEB7D-2F41-4297-BB8F-A187D0CCB1F5}"/>
                </a:ext>
              </a:extLst>
            </p:cNvPr>
            <p:cNvSpPr/>
            <p:nvPr/>
          </p:nvSpPr>
          <p:spPr>
            <a:xfrm>
              <a:off x="502005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8532D589-1295-48D9-B0E9-DD678FC0B33F}"/>
                </a:ext>
              </a:extLst>
            </p:cNvPr>
            <p:cNvSpPr/>
            <p:nvPr/>
          </p:nvSpPr>
          <p:spPr>
            <a:xfrm>
              <a:off x="5113768"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6C017CF-F7C3-4C6D-BA74-ACC358568408}"/>
                </a:ext>
              </a:extLst>
            </p:cNvPr>
            <p:cNvSpPr/>
            <p:nvPr/>
          </p:nvSpPr>
          <p:spPr>
            <a:xfrm>
              <a:off x="520748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423AEB22-4C4F-43AB-A302-13980E7B5033}"/>
                </a:ext>
              </a:extLst>
            </p:cNvPr>
            <p:cNvSpPr/>
            <p:nvPr/>
          </p:nvSpPr>
          <p:spPr>
            <a:xfrm>
              <a:off x="530119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F98B9AF-1356-4C69-B8F2-64270B0CEECC}"/>
                </a:ext>
              </a:extLst>
            </p:cNvPr>
            <p:cNvSpPr/>
            <p:nvPr/>
          </p:nvSpPr>
          <p:spPr>
            <a:xfrm>
              <a:off x="539491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4A824642-8ACC-403D-B316-4493E7649307}"/>
                </a:ext>
              </a:extLst>
            </p:cNvPr>
            <p:cNvSpPr/>
            <p:nvPr/>
          </p:nvSpPr>
          <p:spPr>
            <a:xfrm>
              <a:off x="548862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7D6B3AA-4EC8-427C-846F-5EBAA2A5DDBF}"/>
                </a:ext>
              </a:extLst>
            </p:cNvPr>
            <p:cNvSpPr/>
            <p:nvPr/>
          </p:nvSpPr>
          <p:spPr>
            <a:xfrm>
              <a:off x="473891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D58A0D4B-4580-41CA-8E48-12B86EA10974}"/>
                </a:ext>
              </a:extLst>
            </p:cNvPr>
            <p:cNvSpPr/>
            <p:nvPr/>
          </p:nvSpPr>
          <p:spPr>
            <a:xfrm>
              <a:off x="483262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9FCF92CB-70A0-4C84-87D1-2C8D63921C4D}"/>
                </a:ext>
              </a:extLst>
            </p:cNvPr>
            <p:cNvSpPr/>
            <p:nvPr/>
          </p:nvSpPr>
          <p:spPr>
            <a:xfrm>
              <a:off x="492634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4C5ED9E7-922C-449F-952F-07A3047B5CBF}"/>
                </a:ext>
              </a:extLst>
            </p:cNvPr>
            <p:cNvSpPr/>
            <p:nvPr/>
          </p:nvSpPr>
          <p:spPr>
            <a:xfrm>
              <a:off x="502005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CE2F066D-DAFE-4AC2-A9A2-B163AA1D2D9F}"/>
                </a:ext>
              </a:extLst>
            </p:cNvPr>
            <p:cNvSpPr/>
            <p:nvPr/>
          </p:nvSpPr>
          <p:spPr>
            <a:xfrm>
              <a:off x="5113768"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B819F7D-BD74-48C9-A79D-771BF10ABA33}"/>
                </a:ext>
              </a:extLst>
            </p:cNvPr>
            <p:cNvSpPr/>
            <p:nvPr/>
          </p:nvSpPr>
          <p:spPr>
            <a:xfrm>
              <a:off x="520748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F8F21D2E-CF26-4F8A-A672-A6352F431ED9}"/>
                </a:ext>
              </a:extLst>
            </p:cNvPr>
            <p:cNvSpPr/>
            <p:nvPr/>
          </p:nvSpPr>
          <p:spPr>
            <a:xfrm>
              <a:off x="530119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B76F95C-9827-46F0-8D27-ACE64F4505EB}"/>
                </a:ext>
              </a:extLst>
            </p:cNvPr>
            <p:cNvSpPr/>
            <p:nvPr/>
          </p:nvSpPr>
          <p:spPr>
            <a:xfrm>
              <a:off x="539491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D20CF387-8CEF-48EB-933D-C969A906FDA3}"/>
                </a:ext>
              </a:extLst>
            </p:cNvPr>
            <p:cNvSpPr/>
            <p:nvPr/>
          </p:nvSpPr>
          <p:spPr>
            <a:xfrm>
              <a:off x="548862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7EA8D2C-320A-48A6-9B0B-45AC75B5F6EA}"/>
                </a:ext>
              </a:extLst>
            </p:cNvPr>
            <p:cNvSpPr/>
            <p:nvPr/>
          </p:nvSpPr>
          <p:spPr>
            <a:xfrm>
              <a:off x="473891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D73C82B3-49B6-4354-BDC9-EB14C8FBD248}"/>
                </a:ext>
              </a:extLst>
            </p:cNvPr>
            <p:cNvSpPr/>
            <p:nvPr/>
          </p:nvSpPr>
          <p:spPr>
            <a:xfrm>
              <a:off x="483262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562B5B66-B079-43E7-A92D-BBFBDBEB627C}"/>
                </a:ext>
              </a:extLst>
            </p:cNvPr>
            <p:cNvSpPr/>
            <p:nvPr/>
          </p:nvSpPr>
          <p:spPr>
            <a:xfrm>
              <a:off x="492634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4244763E-50A8-45F1-842A-A56362F59605}"/>
                </a:ext>
              </a:extLst>
            </p:cNvPr>
            <p:cNvSpPr/>
            <p:nvPr/>
          </p:nvSpPr>
          <p:spPr>
            <a:xfrm>
              <a:off x="502005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210C834E-520A-4C92-BF7D-EB46FDC5178D}"/>
                </a:ext>
              </a:extLst>
            </p:cNvPr>
            <p:cNvSpPr/>
            <p:nvPr/>
          </p:nvSpPr>
          <p:spPr>
            <a:xfrm>
              <a:off x="5113768"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5153C2BC-9EBB-41AA-9582-05B478432EE7}"/>
                </a:ext>
              </a:extLst>
            </p:cNvPr>
            <p:cNvSpPr/>
            <p:nvPr/>
          </p:nvSpPr>
          <p:spPr>
            <a:xfrm>
              <a:off x="520748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EBEF9419-43F0-4EBA-A52F-1131FA7CFB7D}"/>
                </a:ext>
              </a:extLst>
            </p:cNvPr>
            <p:cNvSpPr/>
            <p:nvPr/>
          </p:nvSpPr>
          <p:spPr>
            <a:xfrm>
              <a:off x="530119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D8D742FF-C512-4E25-A25B-19804EF4861D}"/>
                </a:ext>
              </a:extLst>
            </p:cNvPr>
            <p:cNvSpPr/>
            <p:nvPr/>
          </p:nvSpPr>
          <p:spPr>
            <a:xfrm>
              <a:off x="539491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39ECC5C-7D9D-4BD2-AF31-6B440BEDA01B}"/>
                </a:ext>
              </a:extLst>
            </p:cNvPr>
            <p:cNvSpPr/>
            <p:nvPr/>
          </p:nvSpPr>
          <p:spPr>
            <a:xfrm>
              <a:off x="548862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AE5EDC7C-395C-4B38-9817-5946BE68A53D}"/>
                </a:ext>
              </a:extLst>
            </p:cNvPr>
            <p:cNvSpPr/>
            <p:nvPr/>
          </p:nvSpPr>
          <p:spPr>
            <a:xfrm>
              <a:off x="473891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B06F39A6-3F73-453D-8C04-A94E2B94E9F1}"/>
                </a:ext>
              </a:extLst>
            </p:cNvPr>
            <p:cNvSpPr/>
            <p:nvPr/>
          </p:nvSpPr>
          <p:spPr>
            <a:xfrm>
              <a:off x="483262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BEE340AB-4E35-4DAC-8536-92507EB2D3D0}"/>
                </a:ext>
              </a:extLst>
            </p:cNvPr>
            <p:cNvSpPr/>
            <p:nvPr/>
          </p:nvSpPr>
          <p:spPr>
            <a:xfrm>
              <a:off x="492634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29BEA575-89D4-4D33-BBE9-CC69213B944E}"/>
                </a:ext>
              </a:extLst>
            </p:cNvPr>
            <p:cNvSpPr/>
            <p:nvPr/>
          </p:nvSpPr>
          <p:spPr>
            <a:xfrm>
              <a:off x="502005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00AD51E4-1867-4B66-B9C3-F92596242B69}"/>
                </a:ext>
              </a:extLst>
            </p:cNvPr>
            <p:cNvSpPr/>
            <p:nvPr/>
          </p:nvSpPr>
          <p:spPr>
            <a:xfrm>
              <a:off x="5113768"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E09E0987-BAE8-4653-B884-476365612131}"/>
                </a:ext>
              </a:extLst>
            </p:cNvPr>
            <p:cNvSpPr/>
            <p:nvPr/>
          </p:nvSpPr>
          <p:spPr>
            <a:xfrm>
              <a:off x="520748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6C05B3E-E179-48D1-ABE5-1BED0BB98533}"/>
                </a:ext>
              </a:extLst>
            </p:cNvPr>
            <p:cNvSpPr/>
            <p:nvPr/>
          </p:nvSpPr>
          <p:spPr>
            <a:xfrm>
              <a:off x="530119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38777CA9-8802-453B-A0C9-162AC734712E}"/>
                </a:ext>
              </a:extLst>
            </p:cNvPr>
            <p:cNvSpPr/>
            <p:nvPr/>
          </p:nvSpPr>
          <p:spPr>
            <a:xfrm>
              <a:off x="539491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C09B196D-DE02-4C08-A688-E9B0301E01ED}"/>
                </a:ext>
              </a:extLst>
            </p:cNvPr>
            <p:cNvSpPr/>
            <p:nvPr/>
          </p:nvSpPr>
          <p:spPr>
            <a:xfrm>
              <a:off x="548862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F4A61AE2-6C55-43BA-B04D-98662A7D021A}"/>
                </a:ext>
              </a:extLst>
            </p:cNvPr>
            <p:cNvSpPr/>
            <p:nvPr/>
          </p:nvSpPr>
          <p:spPr>
            <a:xfrm>
              <a:off x="473891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A0E31CC1-967D-4400-8965-5200C7028584}"/>
                </a:ext>
              </a:extLst>
            </p:cNvPr>
            <p:cNvSpPr/>
            <p:nvPr/>
          </p:nvSpPr>
          <p:spPr>
            <a:xfrm>
              <a:off x="483262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575FE0C6-AF9F-4C1D-BC56-82F0C2B00AD5}"/>
                </a:ext>
              </a:extLst>
            </p:cNvPr>
            <p:cNvSpPr/>
            <p:nvPr/>
          </p:nvSpPr>
          <p:spPr>
            <a:xfrm>
              <a:off x="492634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FF022C9E-06FA-4D90-9094-B5C0B716C433}"/>
                </a:ext>
              </a:extLst>
            </p:cNvPr>
            <p:cNvSpPr/>
            <p:nvPr/>
          </p:nvSpPr>
          <p:spPr>
            <a:xfrm>
              <a:off x="502005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985AE678-B4D1-4616-916B-5F58A05C6D64}"/>
                </a:ext>
              </a:extLst>
            </p:cNvPr>
            <p:cNvSpPr/>
            <p:nvPr/>
          </p:nvSpPr>
          <p:spPr>
            <a:xfrm>
              <a:off x="5113768"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5A4C6578-7280-4407-A52B-05F7212F3E94}"/>
                </a:ext>
              </a:extLst>
            </p:cNvPr>
            <p:cNvSpPr/>
            <p:nvPr/>
          </p:nvSpPr>
          <p:spPr>
            <a:xfrm>
              <a:off x="520748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A433471B-F613-4583-859D-51E584150B91}"/>
                </a:ext>
              </a:extLst>
            </p:cNvPr>
            <p:cNvSpPr/>
            <p:nvPr/>
          </p:nvSpPr>
          <p:spPr>
            <a:xfrm>
              <a:off x="530119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EDE31682-A5F4-42B1-B487-88F7A71EFDC3}"/>
                </a:ext>
              </a:extLst>
            </p:cNvPr>
            <p:cNvSpPr/>
            <p:nvPr/>
          </p:nvSpPr>
          <p:spPr>
            <a:xfrm>
              <a:off x="539491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5A99383-13CD-468D-BFC1-2AED2476E4BD}"/>
                </a:ext>
              </a:extLst>
            </p:cNvPr>
            <p:cNvSpPr/>
            <p:nvPr/>
          </p:nvSpPr>
          <p:spPr>
            <a:xfrm>
              <a:off x="548862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33DA34D7-AD64-4FED-B05F-05F6EDFC5C15}"/>
                </a:ext>
              </a:extLst>
            </p:cNvPr>
            <p:cNvSpPr/>
            <p:nvPr/>
          </p:nvSpPr>
          <p:spPr>
            <a:xfrm>
              <a:off x="473891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199C3510-3FEC-4CEC-8BB7-8FA10EDDFBCC}"/>
                </a:ext>
              </a:extLst>
            </p:cNvPr>
            <p:cNvSpPr/>
            <p:nvPr/>
          </p:nvSpPr>
          <p:spPr>
            <a:xfrm>
              <a:off x="483262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AAC9C751-9401-40E6-9D7D-AF84D2F347E1}"/>
                </a:ext>
              </a:extLst>
            </p:cNvPr>
            <p:cNvSpPr/>
            <p:nvPr/>
          </p:nvSpPr>
          <p:spPr>
            <a:xfrm>
              <a:off x="492634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E0590818-DF2A-425D-84AB-5DBDEB612864}"/>
                </a:ext>
              </a:extLst>
            </p:cNvPr>
            <p:cNvSpPr/>
            <p:nvPr/>
          </p:nvSpPr>
          <p:spPr>
            <a:xfrm>
              <a:off x="502005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12375B32-876E-4ADF-B735-04756DE4FAE1}"/>
                </a:ext>
              </a:extLst>
            </p:cNvPr>
            <p:cNvSpPr/>
            <p:nvPr/>
          </p:nvSpPr>
          <p:spPr>
            <a:xfrm>
              <a:off x="5113768"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95D24AF7-29A0-4778-A0A8-2F997C7D38AC}"/>
                </a:ext>
              </a:extLst>
            </p:cNvPr>
            <p:cNvSpPr/>
            <p:nvPr/>
          </p:nvSpPr>
          <p:spPr>
            <a:xfrm>
              <a:off x="520748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6B6FCDF3-ECB6-43D4-9143-37A2041CB0AB}"/>
                </a:ext>
              </a:extLst>
            </p:cNvPr>
            <p:cNvSpPr/>
            <p:nvPr/>
          </p:nvSpPr>
          <p:spPr>
            <a:xfrm>
              <a:off x="530119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61CAAA37-41A4-4E19-B150-DFB954152B6F}"/>
                </a:ext>
              </a:extLst>
            </p:cNvPr>
            <p:cNvSpPr/>
            <p:nvPr/>
          </p:nvSpPr>
          <p:spPr>
            <a:xfrm>
              <a:off x="539491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BA10D2A8-BEF8-4A37-87CD-27EC6D73A14F}"/>
                </a:ext>
              </a:extLst>
            </p:cNvPr>
            <p:cNvSpPr/>
            <p:nvPr/>
          </p:nvSpPr>
          <p:spPr>
            <a:xfrm>
              <a:off x="548862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7252C31A-9B13-4700-B2B0-76434644631C}"/>
                </a:ext>
              </a:extLst>
            </p:cNvPr>
            <p:cNvSpPr/>
            <p:nvPr/>
          </p:nvSpPr>
          <p:spPr>
            <a:xfrm>
              <a:off x="473891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A54510AB-79A1-47D8-B83E-A463CA5E7E53}"/>
                </a:ext>
              </a:extLst>
            </p:cNvPr>
            <p:cNvSpPr/>
            <p:nvPr/>
          </p:nvSpPr>
          <p:spPr>
            <a:xfrm>
              <a:off x="483262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87023799-88F5-48A0-958F-61994D73CB0F}"/>
                </a:ext>
              </a:extLst>
            </p:cNvPr>
            <p:cNvSpPr/>
            <p:nvPr/>
          </p:nvSpPr>
          <p:spPr>
            <a:xfrm>
              <a:off x="492634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46B875A-8839-4BC8-9172-16660CCC4034}"/>
                </a:ext>
              </a:extLst>
            </p:cNvPr>
            <p:cNvSpPr/>
            <p:nvPr/>
          </p:nvSpPr>
          <p:spPr>
            <a:xfrm>
              <a:off x="502005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266E72B9-2AAC-48E4-AF8D-4A4641C68D14}"/>
                </a:ext>
              </a:extLst>
            </p:cNvPr>
            <p:cNvSpPr/>
            <p:nvPr/>
          </p:nvSpPr>
          <p:spPr>
            <a:xfrm>
              <a:off x="5113768"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CEBE8AA5-1FD9-40E2-AC19-83D09F00C31E}"/>
                </a:ext>
              </a:extLst>
            </p:cNvPr>
            <p:cNvSpPr/>
            <p:nvPr/>
          </p:nvSpPr>
          <p:spPr>
            <a:xfrm>
              <a:off x="520748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49433865-645A-44E8-A98E-2676672A4078}"/>
                </a:ext>
              </a:extLst>
            </p:cNvPr>
            <p:cNvSpPr/>
            <p:nvPr/>
          </p:nvSpPr>
          <p:spPr>
            <a:xfrm>
              <a:off x="530119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C9B69066-E1FC-484A-ACE4-577E56BD3583}"/>
                </a:ext>
              </a:extLst>
            </p:cNvPr>
            <p:cNvSpPr/>
            <p:nvPr/>
          </p:nvSpPr>
          <p:spPr>
            <a:xfrm>
              <a:off x="539491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843FA6F3-28BC-4923-84DD-6035FDFDDD38}"/>
                </a:ext>
              </a:extLst>
            </p:cNvPr>
            <p:cNvSpPr/>
            <p:nvPr/>
          </p:nvSpPr>
          <p:spPr>
            <a:xfrm>
              <a:off x="548862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8C84CD35-5FEA-432F-A928-D90A43632259}"/>
                </a:ext>
              </a:extLst>
            </p:cNvPr>
            <p:cNvSpPr/>
            <p:nvPr/>
          </p:nvSpPr>
          <p:spPr>
            <a:xfrm>
              <a:off x="473891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3D00D2A3-9829-4D9F-93D8-3171B9C762F9}"/>
                </a:ext>
              </a:extLst>
            </p:cNvPr>
            <p:cNvSpPr/>
            <p:nvPr/>
          </p:nvSpPr>
          <p:spPr>
            <a:xfrm>
              <a:off x="483262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93057AEE-DA56-4EB5-B067-46BF8A60A215}"/>
                </a:ext>
              </a:extLst>
            </p:cNvPr>
            <p:cNvSpPr/>
            <p:nvPr/>
          </p:nvSpPr>
          <p:spPr>
            <a:xfrm>
              <a:off x="492634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F832D5C5-6EB0-4D54-9A92-110BE368A624}"/>
                </a:ext>
              </a:extLst>
            </p:cNvPr>
            <p:cNvSpPr/>
            <p:nvPr/>
          </p:nvSpPr>
          <p:spPr>
            <a:xfrm>
              <a:off x="502005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A9F51360-0AEC-47B0-A8CF-424846E7743B}"/>
                </a:ext>
              </a:extLst>
            </p:cNvPr>
            <p:cNvSpPr/>
            <p:nvPr/>
          </p:nvSpPr>
          <p:spPr>
            <a:xfrm>
              <a:off x="5113768"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D7497058-33A7-4A26-BA11-CF993161B76B}"/>
                </a:ext>
              </a:extLst>
            </p:cNvPr>
            <p:cNvSpPr/>
            <p:nvPr/>
          </p:nvSpPr>
          <p:spPr>
            <a:xfrm>
              <a:off x="520748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85F95D1F-D605-423B-B77E-75C49C4E420F}"/>
                </a:ext>
              </a:extLst>
            </p:cNvPr>
            <p:cNvSpPr/>
            <p:nvPr/>
          </p:nvSpPr>
          <p:spPr>
            <a:xfrm>
              <a:off x="530119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C3C57952-AB7C-478F-B986-783D34726BD0}"/>
                </a:ext>
              </a:extLst>
            </p:cNvPr>
            <p:cNvSpPr/>
            <p:nvPr/>
          </p:nvSpPr>
          <p:spPr>
            <a:xfrm>
              <a:off x="539491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7BB7A238-0325-49AA-975A-202DDEC3C7E6}"/>
                </a:ext>
              </a:extLst>
            </p:cNvPr>
            <p:cNvSpPr/>
            <p:nvPr/>
          </p:nvSpPr>
          <p:spPr>
            <a:xfrm>
              <a:off x="548862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66DFFCEE-3A73-43CD-8F55-4FDF558BF282}"/>
                </a:ext>
              </a:extLst>
            </p:cNvPr>
            <p:cNvSpPr/>
            <p:nvPr/>
          </p:nvSpPr>
          <p:spPr>
            <a:xfrm>
              <a:off x="473891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BE7C1125-9702-4673-93EE-56B1F8FD7DC5}"/>
                </a:ext>
              </a:extLst>
            </p:cNvPr>
            <p:cNvSpPr/>
            <p:nvPr/>
          </p:nvSpPr>
          <p:spPr>
            <a:xfrm>
              <a:off x="483262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E7FBF3B2-F235-46D9-9F6A-846906616B4C}"/>
                </a:ext>
              </a:extLst>
            </p:cNvPr>
            <p:cNvSpPr/>
            <p:nvPr/>
          </p:nvSpPr>
          <p:spPr>
            <a:xfrm>
              <a:off x="492634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545E7524-223C-499A-B423-91F6FDFCC7C6}"/>
                </a:ext>
              </a:extLst>
            </p:cNvPr>
            <p:cNvSpPr/>
            <p:nvPr/>
          </p:nvSpPr>
          <p:spPr>
            <a:xfrm>
              <a:off x="502005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1ACF0D73-EA69-4DFB-8CBD-364C08FEF05D}"/>
                </a:ext>
              </a:extLst>
            </p:cNvPr>
            <p:cNvSpPr/>
            <p:nvPr/>
          </p:nvSpPr>
          <p:spPr>
            <a:xfrm>
              <a:off x="5113768"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4DAF23F0-00AD-44EE-9595-B7CD5EF346F8}"/>
                </a:ext>
              </a:extLst>
            </p:cNvPr>
            <p:cNvSpPr/>
            <p:nvPr/>
          </p:nvSpPr>
          <p:spPr>
            <a:xfrm>
              <a:off x="520748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CF416B23-6681-4202-9A56-B65357908BDC}"/>
                </a:ext>
              </a:extLst>
            </p:cNvPr>
            <p:cNvSpPr/>
            <p:nvPr/>
          </p:nvSpPr>
          <p:spPr>
            <a:xfrm>
              <a:off x="530119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7335946C-2810-4071-910F-236A5AA459A4}"/>
                </a:ext>
              </a:extLst>
            </p:cNvPr>
            <p:cNvSpPr/>
            <p:nvPr/>
          </p:nvSpPr>
          <p:spPr>
            <a:xfrm>
              <a:off x="539491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247AAA01-867A-4646-8A58-17916F5CCD35}"/>
                </a:ext>
              </a:extLst>
            </p:cNvPr>
            <p:cNvSpPr/>
            <p:nvPr/>
          </p:nvSpPr>
          <p:spPr>
            <a:xfrm>
              <a:off x="548862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FF89BC7F-CBCA-48D7-AB3D-7DB0C9EF7B53}"/>
              </a:ext>
            </a:extLst>
          </p:cNvPr>
          <p:cNvSpPr/>
          <p:nvPr/>
        </p:nvSpPr>
        <p:spPr>
          <a:xfrm>
            <a:off x="556353" y="3812453"/>
            <a:ext cx="6708543" cy="2667178"/>
          </a:xfrm>
          <a:prstGeom prst="rect">
            <a:avLst/>
          </a:prstGeom>
          <a:gradFill flip="none" rotWithShape="1">
            <a:gsLst>
              <a:gs pos="0">
                <a:srgbClr val="0183A3"/>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a:extLst>
              <a:ext uri="{FF2B5EF4-FFF2-40B4-BE49-F238E27FC236}">
                <a16:creationId xmlns:a16="http://schemas.microsoft.com/office/drawing/2014/main" id="{723DB3B3-6F1D-4BB2-8F1A-EDD5D85B1D82}"/>
              </a:ext>
            </a:extLst>
          </p:cNvPr>
          <p:cNvSpPr txBox="1"/>
          <p:nvPr/>
        </p:nvSpPr>
        <p:spPr>
          <a:xfrm>
            <a:off x="6096000" y="4022745"/>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185" name="矩形 184">
            <a:extLst>
              <a:ext uri="{FF2B5EF4-FFF2-40B4-BE49-F238E27FC236}">
                <a16:creationId xmlns:a16="http://schemas.microsoft.com/office/drawing/2014/main" id="{249F937C-EBBB-4E1A-9468-1D897F98DF36}"/>
              </a:ext>
            </a:extLst>
          </p:cNvPr>
          <p:cNvSpPr/>
          <p:nvPr/>
        </p:nvSpPr>
        <p:spPr>
          <a:xfrm>
            <a:off x="6382743" y="4498829"/>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a:extLst>
              <a:ext uri="{FF2B5EF4-FFF2-40B4-BE49-F238E27FC236}">
                <a16:creationId xmlns:a16="http://schemas.microsoft.com/office/drawing/2014/main" id="{D887BB38-E05C-4981-862A-DE849AC34C05}"/>
              </a:ext>
            </a:extLst>
          </p:cNvPr>
          <p:cNvSpPr txBox="1"/>
          <p:nvPr/>
        </p:nvSpPr>
        <p:spPr>
          <a:xfrm>
            <a:off x="3630108" y="4559275"/>
            <a:ext cx="3252788" cy="1025024"/>
          </a:xfrm>
          <a:prstGeom prst="rect">
            <a:avLst/>
          </a:prstGeom>
          <a:noFill/>
        </p:spPr>
        <p:txBody>
          <a:bodyPr wrap="square" rtlCol="0">
            <a:spAutoFit/>
          </a:bodyPr>
          <a:lstStyle/>
          <a:p>
            <a:pPr algn="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
        <p:nvSpPr>
          <p:cNvPr id="199" name="文本框 198">
            <a:extLst>
              <a:ext uri="{FF2B5EF4-FFF2-40B4-BE49-F238E27FC236}">
                <a16:creationId xmlns:a16="http://schemas.microsoft.com/office/drawing/2014/main" id="{865C080F-09A1-476D-9226-876F653E65FD}"/>
              </a:ext>
            </a:extLst>
          </p:cNvPr>
          <p:cNvSpPr txBox="1"/>
          <p:nvPr/>
        </p:nvSpPr>
        <p:spPr>
          <a:xfrm>
            <a:off x="1083316" y="1989668"/>
            <a:ext cx="4584700" cy="646331"/>
          </a:xfrm>
          <a:prstGeom prst="rect">
            <a:avLst/>
          </a:prstGeom>
          <a:noFill/>
        </p:spPr>
        <p:txBody>
          <a:bodyPr wrap="square" rtlCol="0">
            <a:spAutoFit/>
          </a:bodyPr>
          <a:lstStyle/>
          <a:p>
            <a:pPr algn="dist"/>
            <a:r>
              <a:rPr lang="zh-CN" altLang="en-US" sz="3600">
                <a:solidFill>
                  <a:schemeClr val="accent4"/>
                </a:solidFill>
                <a:latin typeface="HarmonyOS Sans SC Medium" panose="00000600000000000000" pitchFamily="2" charset="-122"/>
                <a:ea typeface="HarmonyOS Sans SC Medium" panose="00000600000000000000" pitchFamily="2" charset="-122"/>
              </a:rPr>
              <a:t>如果有</a:t>
            </a:r>
            <a:r>
              <a:rPr lang="en-US" altLang="zh-CN" sz="3600">
                <a:solidFill>
                  <a:schemeClr val="accent4"/>
                </a:solidFill>
                <a:latin typeface="HarmonyOS Sans SC Medium" panose="00000600000000000000" pitchFamily="2" charset="-122"/>
                <a:ea typeface="HarmonyOS Sans SC Medium" panose="00000600000000000000" pitchFamily="2" charset="-122"/>
              </a:rPr>
              <a:t>2</a:t>
            </a:r>
            <a:r>
              <a:rPr lang="zh-CN" altLang="en-US" sz="3600">
                <a:solidFill>
                  <a:schemeClr val="accent4"/>
                </a:solidFill>
                <a:latin typeface="HarmonyOS Sans SC Medium" panose="00000600000000000000" pitchFamily="2" charset="-122"/>
                <a:ea typeface="HarmonyOS Sans SC Medium" panose="00000600000000000000" pitchFamily="2" charset="-122"/>
              </a:rPr>
              <a:t>张图片</a:t>
            </a:r>
          </a:p>
        </p:txBody>
      </p:sp>
      <p:sp>
        <p:nvSpPr>
          <p:cNvPr id="200" name="文本框 199">
            <a:extLst>
              <a:ext uri="{FF2B5EF4-FFF2-40B4-BE49-F238E27FC236}">
                <a16:creationId xmlns:a16="http://schemas.microsoft.com/office/drawing/2014/main" id="{5A99CBB3-EC4E-4D2A-9807-A6CF5A3CACB0}"/>
              </a:ext>
            </a:extLst>
          </p:cNvPr>
          <p:cNvSpPr txBox="1"/>
          <p:nvPr/>
        </p:nvSpPr>
        <p:spPr>
          <a:xfrm>
            <a:off x="1154166" y="2912998"/>
            <a:ext cx="1716034" cy="369332"/>
          </a:xfrm>
          <a:prstGeom prst="rect">
            <a:avLst/>
          </a:prstGeom>
          <a:solidFill>
            <a:schemeClr val="tx1">
              <a:lumMod val="75000"/>
              <a:lumOff val="25000"/>
            </a:schemeClr>
          </a:solidFill>
        </p:spPr>
        <p:txBody>
          <a:bodyPr wrap="square" rtlCol="0">
            <a:spAutoFit/>
          </a:bodyPr>
          <a:lstStyle/>
          <a:p>
            <a:pPr algn="dist"/>
            <a:r>
              <a:rPr lang="en-US" altLang="zh-CN">
                <a:solidFill>
                  <a:schemeClr val="bg1"/>
                </a:solidFill>
                <a:latin typeface="HarmonyOS Sans SC Light" panose="00000400000000000000" pitchFamily="2" charset="-122"/>
                <a:ea typeface="HarmonyOS Sans SC Light" panose="00000400000000000000" pitchFamily="2" charset="-122"/>
              </a:rPr>
              <a:t>PPT/</a:t>
            </a:r>
            <a:r>
              <a:rPr lang="zh-CN" altLang="en-US">
                <a:solidFill>
                  <a:schemeClr val="bg1"/>
                </a:solidFill>
                <a:latin typeface="HarmonyOS Sans SC Light" panose="00000400000000000000" pitchFamily="2" charset="-122"/>
                <a:ea typeface="HarmonyOS Sans SC Light" panose="00000400000000000000" pitchFamily="2" charset="-122"/>
              </a:rPr>
              <a:t>想</a:t>
            </a:r>
            <a:r>
              <a:rPr lang="en-US" altLang="zh-CN">
                <a:solidFill>
                  <a:schemeClr val="bg1"/>
                </a:solidFill>
                <a:latin typeface="HarmonyOS Sans SC Light" panose="00000400000000000000" pitchFamily="2" charset="-122"/>
                <a:ea typeface="HarmonyOS Sans SC Light" panose="00000400000000000000" pitchFamily="2" charset="-122"/>
              </a:rPr>
              <a:t>/</a:t>
            </a:r>
            <a:r>
              <a:rPr lang="zh-CN" altLang="en-US">
                <a:solidFill>
                  <a:schemeClr val="bg1"/>
                </a:solidFill>
                <a:latin typeface="HarmonyOS Sans SC Light" panose="00000400000000000000" pitchFamily="2" charset="-122"/>
                <a:ea typeface="HarmonyOS Sans SC Light" panose="00000400000000000000" pitchFamily="2" charset="-122"/>
              </a:rPr>
              <a:t>象</a:t>
            </a:r>
            <a:r>
              <a:rPr lang="en-US" altLang="zh-CN">
                <a:solidFill>
                  <a:schemeClr val="bg1"/>
                </a:solidFill>
                <a:latin typeface="HarmonyOS Sans SC Light" panose="00000400000000000000" pitchFamily="2" charset="-122"/>
                <a:ea typeface="HarmonyOS Sans SC Light" panose="00000400000000000000" pitchFamily="2" charset="-122"/>
              </a:rPr>
              <a:t>/</a:t>
            </a:r>
            <a:r>
              <a:rPr lang="zh-CN" altLang="en-US">
                <a:solidFill>
                  <a:schemeClr val="bg1"/>
                </a:solidFill>
                <a:latin typeface="HarmonyOS Sans SC Light" panose="00000400000000000000" pitchFamily="2" charset="-122"/>
                <a:ea typeface="HarmonyOS Sans SC Light" panose="00000400000000000000" pitchFamily="2" charset="-122"/>
              </a:rPr>
              <a:t>派</a:t>
            </a:r>
          </a:p>
        </p:txBody>
      </p:sp>
      <p:sp>
        <p:nvSpPr>
          <p:cNvPr id="201" name="文本框 200">
            <a:extLst>
              <a:ext uri="{FF2B5EF4-FFF2-40B4-BE49-F238E27FC236}">
                <a16:creationId xmlns:a16="http://schemas.microsoft.com/office/drawing/2014/main" id="{25AE35CB-682A-4777-8C18-FD768FAAB9E7}"/>
              </a:ext>
            </a:extLst>
          </p:cNvPr>
          <p:cNvSpPr txBox="1"/>
          <p:nvPr/>
        </p:nvSpPr>
        <p:spPr>
          <a:xfrm>
            <a:off x="1083314" y="1158671"/>
            <a:ext cx="5114286" cy="923330"/>
          </a:xfrm>
          <a:prstGeom prst="rect">
            <a:avLst/>
          </a:prstGeom>
          <a:noFill/>
        </p:spPr>
        <p:txBody>
          <a:bodyPr wrap="square" rtlCol="0">
            <a:spAutoFit/>
          </a:bodyPr>
          <a:lstStyle/>
          <a:p>
            <a:pPr algn="dist"/>
            <a:r>
              <a:rPr lang="en-US" altLang="zh-CN" sz="5400">
                <a:solidFill>
                  <a:schemeClr val="tx1">
                    <a:lumMod val="75000"/>
                    <a:lumOff val="25000"/>
                  </a:schemeClr>
                </a:solidFill>
                <a:latin typeface="HarmonyOS Sans SC Black" panose="00000A00000000000000" pitchFamily="2" charset="-122"/>
                <a:ea typeface="HarmonyOS Sans SC Black" panose="00000A00000000000000" pitchFamily="2" charset="-122"/>
              </a:rPr>
              <a:t>IMAGINATION</a:t>
            </a:r>
            <a:endParaRPr lang="zh-CN" altLang="en-US" sz="5400">
              <a:solidFill>
                <a:schemeClr val="tx1">
                  <a:lumMod val="75000"/>
                  <a:lumOff val="25000"/>
                </a:schemeClr>
              </a:solidFill>
              <a:latin typeface="HarmonyOS Sans SC Black" panose="00000A00000000000000" pitchFamily="2" charset="-122"/>
              <a:ea typeface="HarmonyOS Sans SC Black" panose="00000A00000000000000" pitchFamily="2" charset="-122"/>
            </a:endParaRPr>
          </a:p>
        </p:txBody>
      </p:sp>
    </p:spTree>
    <p:extLst>
      <p:ext uri="{BB962C8B-B14F-4D97-AF65-F5344CB8AC3E}">
        <p14:creationId xmlns:p14="http://schemas.microsoft.com/office/powerpoint/2010/main" val="56071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3">
            <a:extLst>
              <a:ext uri="{28A0092B-C50C-407E-A947-70E740481C1C}">
                <a14:useLocalDpi xmlns:a14="http://schemas.microsoft.com/office/drawing/2010/main" val="0"/>
              </a:ext>
            </a:extLst>
          </a:blip>
          <a:srcRect l="42222" r="17081"/>
          <a:stretch/>
        </p:blipFill>
        <p:spPr>
          <a:xfrm>
            <a:off x="3721100" y="-2"/>
            <a:ext cx="4186529" cy="6858000"/>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4">
            <a:extLst>
              <a:ext uri="{28A0092B-C50C-407E-A947-70E740481C1C}">
                <a14:useLocalDpi xmlns:a14="http://schemas.microsoft.com/office/drawing/2010/main" val="0"/>
              </a:ext>
            </a:extLst>
          </a:blip>
          <a:srcRect r="12193" b="35990"/>
          <a:stretch/>
        </p:blipFill>
        <p:spPr>
          <a:xfrm>
            <a:off x="7907630" y="-1"/>
            <a:ext cx="4284369" cy="6858001"/>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5">
            <a:extLst>
              <a:ext uri="{28A0092B-C50C-407E-A947-70E740481C1C}">
                <a14:useLocalDpi xmlns:a14="http://schemas.microsoft.com/office/drawing/2010/main" val="0"/>
              </a:ext>
            </a:extLst>
          </a:blip>
          <a:srcRect r="31402" b="23543"/>
          <a:stretch/>
        </p:blipFill>
        <p:spPr>
          <a:xfrm>
            <a:off x="0" y="-1"/>
            <a:ext cx="3812630" cy="6858001"/>
          </a:xfrm>
          <a:prstGeom prst="rect">
            <a:avLst/>
          </a:prstGeom>
        </p:spPr>
      </p:pic>
      <p:sp>
        <p:nvSpPr>
          <p:cNvPr id="18" name="文本框 17">
            <a:extLst>
              <a:ext uri="{FF2B5EF4-FFF2-40B4-BE49-F238E27FC236}">
                <a16:creationId xmlns:a16="http://schemas.microsoft.com/office/drawing/2014/main" id="{FC8AE7B1-0100-4B62-AFCA-0625F9A4B47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 name="矩形 1">
            <a:extLst>
              <a:ext uri="{FF2B5EF4-FFF2-40B4-BE49-F238E27FC236}">
                <a16:creationId xmlns:a16="http://schemas.microsoft.com/office/drawing/2014/main" id="{CFB8FED9-EB63-4CA3-AFBB-42E7D6D05DFE}"/>
              </a:ext>
            </a:extLst>
          </p:cNvPr>
          <p:cNvSpPr/>
          <p:nvPr/>
        </p:nvSpPr>
        <p:spPr>
          <a:xfrm>
            <a:off x="-1" y="1512858"/>
            <a:ext cx="12192001" cy="5345142"/>
          </a:xfrm>
          <a:prstGeom prst="rect">
            <a:avLst/>
          </a:prstGeom>
          <a:gradFill flip="none" rotWithShape="1">
            <a:gsLst>
              <a:gs pos="0">
                <a:schemeClr val="tx1"/>
              </a:gs>
              <a:gs pos="61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5966077-ADCB-4478-99BF-EB8FD5584CD2}"/>
              </a:ext>
            </a:extLst>
          </p:cNvPr>
          <p:cNvSpPr txBox="1"/>
          <p:nvPr/>
        </p:nvSpPr>
        <p:spPr>
          <a:xfrm>
            <a:off x="916273" y="685842"/>
            <a:ext cx="2203817" cy="461665"/>
          </a:xfrm>
          <a:prstGeom prst="rect">
            <a:avLst/>
          </a:prstGeom>
          <a:noFill/>
        </p:spPr>
        <p:txBody>
          <a:bodyPr wrap="square" rtlCol="0">
            <a:spAutoFit/>
          </a:bodyPr>
          <a:lstStyle/>
          <a:p>
            <a:pPr algn="dist"/>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en-US" altLang="zh-CN"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3</a:t>
            </a:r>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9" name="矩形 8">
            <a:extLst>
              <a:ext uri="{FF2B5EF4-FFF2-40B4-BE49-F238E27FC236}">
                <a16:creationId xmlns:a16="http://schemas.microsoft.com/office/drawing/2014/main" id="{E83126A7-E022-439D-B608-73FFAFDDDC96}"/>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C807028-7085-40B6-AF68-96B3D1F3B24A}"/>
              </a:ext>
            </a:extLst>
          </p:cNvPr>
          <p:cNvSpPr txBox="1"/>
          <p:nvPr/>
        </p:nvSpPr>
        <p:spPr>
          <a:xfrm>
            <a:off x="772442" y="4252544"/>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12" name="矩形 11">
            <a:extLst>
              <a:ext uri="{FF2B5EF4-FFF2-40B4-BE49-F238E27FC236}">
                <a16:creationId xmlns:a16="http://schemas.microsoft.com/office/drawing/2014/main" id="{6E1D0D83-A00E-4086-8D36-884AC7B37C13}"/>
              </a:ext>
            </a:extLst>
          </p:cNvPr>
          <p:cNvSpPr/>
          <p:nvPr/>
        </p:nvSpPr>
        <p:spPr>
          <a:xfrm>
            <a:off x="854213"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39A192-ABDF-41B8-A517-992B6A7972B1}"/>
              </a:ext>
            </a:extLst>
          </p:cNvPr>
          <p:cNvSpPr txBox="1"/>
          <p:nvPr/>
        </p:nvSpPr>
        <p:spPr>
          <a:xfrm>
            <a:off x="772442" y="4809275"/>
            <a:ext cx="2529558" cy="1348190"/>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
        <p:nvSpPr>
          <p:cNvPr id="14" name="文本框 13">
            <a:extLst>
              <a:ext uri="{FF2B5EF4-FFF2-40B4-BE49-F238E27FC236}">
                <a16:creationId xmlns:a16="http://schemas.microsoft.com/office/drawing/2014/main" id="{DEF241BD-EE0A-43B5-A67D-2BB5F8FB291A}"/>
              </a:ext>
            </a:extLst>
          </p:cNvPr>
          <p:cNvSpPr txBox="1"/>
          <p:nvPr/>
        </p:nvSpPr>
        <p:spPr>
          <a:xfrm>
            <a:off x="8124430" y="4252544"/>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15" name="矩形 14">
            <a:extLst>
              <a:ext uri="{FF2B5EF4-FFF2-40B4-BE49-F238E27FC236}">
                <a16:creationId xmlns:a16="http://schemas.microsoft.com/office/drawing/2014/main" id="{99812EBC-C88B-4427-A907-D7A68B583370}"/>
              </a:ext>
            </a:extLst>
          </p:cNvPr>
          <p:cNvSpPr/>
          <p:nvPr/>
        </p:nvSpPr>
        <p:spPr>
          <a:xfrm>
            <a:off x="8206201"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07DDBFC-B8DD-43E4-ABC2-4C6AD49A9947}"/>
              </a:ext>
            </a:extLst>
          </p:cNvPr>
          <p:cNvSpPr txBox="1"/>
          <p:nvPr/>
        </p:nvSpPr>
        <p:spPr>
          <a:xfrm>
            <a:off x="8124430" y="4809275"/>
            <a:ext cx="2580112" cy="1348190"/>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
        <p:nvSpPr>
          <p:cNvPr id="23" name="文本框 22">
            <a:extLst>
              <a:ext uri="{FF2B5EF4-FFF2-40B4-BE49-F238E27FC236}">
                <a16:creationId xmlns:a16="http://schemas.microsoft.com/office/drawing/2014/main" id="{AF6F53B8-E91D-42DC-91A8-B96C2F819C1C}"/>
              </a:ext>
            </a:extLst>
          </p:cNvPr>
          <p:cNvSpPr txBox="1"/>
          <p:nvPr/>
        </p:nvSpPr>
        <p:spPr>
          <a:xfrm>
            <a:off x="4426048" y="4252544"/>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24" name="矩形 23">
            <a:extLst>
              <a:ext uri="{FF2B5EF4-FFF2-40B4-BE49-F238E27FC236}">
                <a16:creationId xmlns:a16="http://schemas.microsoft.com/office/drawing/2014/main" id="{F0CA0A6D-2590-4BD3-B016-C085D3EF26DB}"/>
              </a:ext>
            </a:extLst>
          </p:cNvPr>
          <p:cNvSpPr/>
          <p:nvPr/>
        </p:nvSpPr>
        <p:spPr>
          <a:xfrm>
            <a:off x="4507819"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946BD8C-7A14-495E-988A-067DA309A2BB}"/>
              </a:ext>
            </a:extLst>
          </p:cNvPr>
          <p:cNvSpPr txBox="1"/>
          <p:nvPr/>
        </p:nvSpPr>
        <p:spPr>
          <a:xfrm>
            <a:off x="4426048" y="4809275"/>
            <a:ext cx="2529558" cy="1348190"/>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Tree>
    <p:extLst>
      <p:ext uri="{BB962C8B-B14F-4D97-AF65-F5344CB8AC3E}">
        <p14:creationId xmlns:p14="http://schemas.microsoft.com/office/powerpoint/2010/main" val="392829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3">
            <a:extLst>
              <a:ext uri="{28A0092B-C50C-407E-A947-70E740481C1C}">
                <a14:useLocalDpi xmlns:a14="http://schemas.microsoft.com/office/drawing/2010/main" val="0"/>
              </a:ext>
            </a:extLst>
          </a:blip>
          <a:srcRect l="42222" t="24446" r="17081" b="29902"/>
          <a:stretch/>
        </p:blipFill>
        <p:spPr>
          <a:xfrm>
            <a:off x="4161802" y="1807029"/>
            <a:ext cx="4186529" cy="2648857"/>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4">
            <a:extLst>
              <a:ext uri="{28A0092B-C50C-407E-A947-70E740481C1C}">
                <a14:useLocalDpi xmlns:a14="http://schemas.microsoft.com/office/drawing/2010/main" val="0"/>
              </a:ext>
            </a:extLst>
          </a:blip>
          <a:srcRect t="28271" r="12193" b="42507"/>
          <a:stretch/>
        </p:blipFill>
        <p:spPr>
          <a:xfrm>
            <a:off x="8418286" y="1807029"/>
            <a:ext cx="3773713" cy="2648857"/>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5">
            <a:extLst>
              <a:ext uri="{28A0092B-C50C-407E-A947-70E740481C1C}">
                <a14:useLocalDpi xmlns:a14="http://schemas.microsoft.com/office/drawing/2010/main" val="0"/>
              </a:ext>
            </a:extLst>
          </a:blip>
          <a:srcRect t="28459" r="601" b="19720"/>
          <a:stretch/>
        </p:blipFill>
        <p:spPr>
          <a:xfrm>
            <a:off x="0" y="1807029"/>
            <a:ext cx="4091847" cy="2648857"/>
          </a:xfrm>
          <a:prstGeom prst="rect">
            <a:avLst/>
          </a:prstGeom>
        </p:spPr>
      </p:pic>
      <p:sp>
        <p:nvSpPr>
          <p:cNvPr id="19" name="矩形 18">
            <a:extLst>
              <a:ext uri="{FF2B5EF4-FFF2-40B4-BE49-F238E27FC236}">
                <a16:creationId xmlns:a16="http://schemas.microsoft.com/office/drawing/2014/main" id="{2D985FC7-6D7B-4D9A-AD5E-F774228F7C72}"/>
              </a:ext>
            </a:extLst>
          </p:cNvPr>
          <p:cNvSpPr/>
          <p:nvPr/>
        </p:nvSpPr>
        <p:spPr>
          <a:xfrm>
            <a:off x="-1" y="1807029"/>
            <a:ext cx="12192001" cy="2648857"/>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日落景色">
            <a:extLst>
              <a:ext uri="{FF2B5EF4-FFF2-40B4-BE49-F238E27FC236}">
                <a16:creationId xmlns:a16="http://schemas.microsoft.com/office/drawing/2014/main" id="{60F72864-36CE-496D-A6B7-AD0DF64EBC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799" y="2784628"/>
            <a:ext cx="914400" cy="914400"/>
          </a:xfrm>
          <a:prstGeom prst="rect">
            <a:avLst/>
          </a:prstGeom>
        </p:spPr>
      </p:pic>
      <p:pic>
        <p:nvPicPr>
          <p:cNvPr id="10" name="图形 9" descr="眼睛">
            <a:extLst>
              <a:ext uri="{FF2B5EF4-FFF2-40B4-BE49-F238E27FC236}">
                <a16:creationId xmlns:a16="http://schemas.microsoft.com/office/drawing/2014/main" id="{4242C170-77C7-459A-A2E8-C7BF83CB39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88723" y="2971800"/>
            <a:ext cx="914400" cy="914400"/>
          </a:xfrm>
          <a:prstGeom prst="rect">
            <a:avLst/>
          </a:prstGeom>
        </p:spPr>
      </p:pic>
      <p:pic>
        <p:nvPicPr>
          <p:cNvPr id="21" name="图形 20" descr="彩虹">
            <a:extLst>
              <a:ext uri="{FF2B5EF4-FFF2-40B4-BE49-F238E27FC236}">
                <a16:creationId xmlns:a16="http://schemas.microsoft.com/office/drawing/2014/main" id="{1964687E-088D-427A-BE56-3A121966B1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7942" y="2971800"/>
            <a:ext cx="914400" cy="914400"/>
          </a:xfrm>
          <a:prstGeom prst="rect">
            <a:avLst/>
          </a:prstGeom>
        </p:spPr>
      </p:pic>
      <p:sp>
        <p:nvSpPr>
          <p:cNvPr id="26" name="文本框 25">
            <a:extLst>
              <a:ext uri="{FF2B5EF4-FFF2-40B4-BE49-F238E27FC236}">
                <a16:creationId xmlns:a16="http://schemas.microsoft.com/office/drawing/2014/main" id="{BBF8B70C-CAAB-44D3-9D10-DFA866080FEA}"/>
              </a:ext>
            </a:extLst>
          </p:cNvPr>
          <p:cNvSpPr txBox="1"/>
          <p:nvPr/>
        </p:nvSpPr>
        <p:spPr>
          <a:xfrm>
            <a:off x="972003" y="4678134"/>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27" name="矩形 26">
            <a:extLst>
              <a:ext uri="{FF2B5EF4-FFF2-40B4-BE49-F238E27FC236}">
                <a16:creationId xmlns:a16="http://schemas.microsoft.com/office/drawing/2014/main" id="{7EF68DF3-3D69-4CAD-9307-D110AFCC8CEA}"/>
              </a:ext>
            </a:extLst>
          </p:cNvPr>
          <p:cNvSpPr/>
          <p:nvPr/>
        </p:nvSpPr>
        <p:spPr>
          <a:xfrm>
            <a:off x="1053774" y="514978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9188691-181C-462A-8A41-49938265A653}"/>
              </a:ext>
            </a:extLst>
          </p:cNvPr>
          <p:cNvSpPr txBox="1"/>
          <p:nvPr/>
        </p:nvSpPr>
        <p:spPr>
          <a:xfrm>
            <a:off x="959335" y="5253907"/>
            <a:ext cx="2407980" cy="1025024"/>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a:t>
            </a:r>
          </a:p>
          <a:p>
            <a:pPr>
              <a:lnSpc>
                <a:spcPct val="150000"/>
              </a:lnSpc>
            </a:pPr>
            <a:endPar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
        <p:nvSpPr>
          <p:cNvPr id="29" name="文本框 28">
            <a:extLst>
              <a:ext uri="{FF2B5EF4-FFF2-40B4-BE49-F238E27FC236}">
                <a16:creationId xmlns:a16="http://schemas.microsoft.com/office/drawing/2014/main" id="{C4D18257-7482-4ABC-A03E-A6DBC7F63228}"/>
              </a:ext>
            </a:extLst>
          </p:cNvPr>
          <p:cNvSpPr txBox="1"/>
          <p:nvPr/>
        </p:nvSpPr>
        <p:spPr>
          <a:xfrm>
            <a:off x="4652015" y="4678134"/>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30" name="矩形 29">
            <a:extLst>
              <a:ext uri="{FF2B5EF4-FFF2-40B4-BE49-F238E27FC236}">
                <a16:creationId xmlns:a16="http://schemas.microsoft.com/office/drawing/2014/main" id="{B56AD1D8-34A4-42D7-B73D-D904963AAA3B}"/>
              </a:ext>
            </a:extLst>
          </p:cNvPr>
          <p:cNvSpPr/>
          <p:nvPr/>
        </p:nvSpPr>
        <p:spPr>
          <a:xfrm>
            <a:off x="4733786" y="514978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1EA34E6-449F-4A79-8485-FC41A7AD9CA6}"/>
              </a:ext>
            </a:extLst>
          </p:cNvPr>
          <p:cNvSpPr txBox="1"/>
          <p:nvPr/>
        </p:nvSpPr>
        <p:spPr>
          <a:xfrm>
            <a:off x="4639347" y="5253907"/>
            <a:ext cx="2407980" cy="1025024"/>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a:t>
            </a:r>
          </a:p>
          <a:p>
            <a:pPr>
              <a:lnSpc>
                <a:spcPct val="150000"/>
              </a:lnSpc>
            </a:pPr>
            <a:endPar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
        <p:nvSpPr>
          <p:cNvPr id="32" name="文本框 31">
            <a:extLst>
              <a:ext uri="{FF2B5EF4-FFF2-40B4-BE49-F238E27FC236}">
                <a16:creationId xmlns:a16="http://schemas.microsoft.com/office/drawing/2014/main" id="{06EF6A13-6677-47E3-B0AC-B4417B57E4FB}"/>
              </a:ext>
            </a:extLst>
          </p:cNvPr>
          <p:cNvSpPr txBox="1"/>
          <p:nvPr/>
        </p:nvSpPr>
        <p:spPr>
          <a:xfrm>
            <a:off x="8961303" y="4678134"/>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33" name="矩形 32">
            <a:extLst>
              <a:ext uri="{FF2B5EF4-FFF2-40B4-BE49-F238E27FC236}">
                <a16:creationId xmlns:a16="http://schemas.microsoft.com/office/drawing/2014/main" id="{4F7C2235-42D6-477C-9E6E-3A707B2EF68D}"/>
              </a:ext>
            </a:extLst>
          </p:cNvPr>
          <p:cNvSpPr/>
          <p:nvPr/>
        </p:nvSpPr>
        <p:spPr>
          <a:xfrm>
            <a:off x="9043074" y="514978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0ED2319-DF6B-41D1-9262-CF551BC01B83}"/>
              </a:ext>
            </a:extLst>
          </p:cNvPr>
          <p:cNvSpPr txBox="1"/>
          <p:nvPr/>
        </p:nvSpPr>
        <p:spPr>
          <a:xfrm>
            <a:off x="8948635" y="5253907"/>
            <a:ext cx="2407980" cy="1025024"/>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a:t>
            </a:r>
          </a:p>
          <a:p>
            <a:pPr>
              <a:lnSpc>
                <a:spcPct val="150000"/>
              </a:lnSpc>
            </a:pPr>
            <a:endPar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
        <p:nvSpPr>
          <p:cNvPr id="35" name="文本框 34">
            <a:extLst>
              <a:ext uri="{FF2B5EF4-FFF2-40B4-BE49-F238E27FC236}">
                <a16:creationId xmlns:a16="http://schemas.microsoft.com/office/drawing/2014/main" id="{82F21B88-C7B4-4097-8D41-00A14AA00A1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36" name="文本框 35">
            <a:extLst>
              <a:ext uri="{FF2B5EF4-FFF2-40B4-BE49-F238E27FC236}">
                <a16:creationId xmlns:a16="http://schemas.microsoft.com/office/drawing/2014/main" id="{F41ED365-920D-4F6A-9D74-97FA01D3AF43}"/>
              </a:ext>
            </a:extLst>
          </p:cNvPr>
          <p:cNvSpPr txBox="1"/>
          <p:nvPr/>
        </p:nvSpPr>
        <p:spPr>
          <a:xfrm>
            <a:off x="916273" y="685842"/>
            <a:ext cx="2318473" cy="461665"/>
          </a:xfrm>
          <a:prstGeom prst="rect">
            <a:avLst/>
          </a:prstGeom>
          <a:noFill/>
        </p:spPr>
        <p:txBody>
          <a:bodyPr wrap="square" rtlCol="0">
            <a:spAutoFit/>
          </a:bodyPr>
          <a:lstStyle/>
          <a:p>
            <a:pPr algn="dist"/>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如果有</a:t>
            </a:r>
            <a:r>
              <a:rPr lang="en-US" altLang="zh-CN" sz="2400">
                <a:solidFill>
                  <a:schemeClr val="accent4"/>
                </a:solidFill>
                <a:latin typeface="HarmonyOS Sans SC Medium" panose="00000600000000000000" pitchFamily="2" charset="-122"/>
                <a:ea typeface="HarmonyOS Sans SC Medium" panose="00000600000000000000" pitchFamily="2" charset="-122"/>
              </a:rPr>
              <a:t>3</a:t>
            </a:r>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张图片</a:t>
            </a:r>
          </a:p>
        </p:txBody>
      </p:sp>
      <p:sp>
        <p:nvSpPr>
          <p:cNvPr id="37" name="矩形 36">
            <a:extLst>
              <a:ext uri="{FF2B5EF4-FFF2-40B4-BE49-F238E27FC236}">
                <a16:creationId xmlns:a16="http://schemas.microsoft.com/office/drawing/2014/main" id="{923F33DD-18D7-4A9C-BE3E-E09FCA294F8B}"/>
              </a:ext>
            </a:extLst>
          </p:cNvPr>
          <p:cNvSpPr/>
          <p:nvPr/>
        </p:nvSpPr>
        <p:spPr>
          <a:xfrm>
            <a:off x="698500" y="0"/>
            <a:ext cx="195721"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372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8E0276-8F55-4DA9-A3CF-93075225A117}"/>
              </a:ext>
            </a:extLst>
          </p:cNvPr>
          <p:cNvPicPr>
            <a:picLocks noChangeAspect="1"/>
          </p:cNvPicPr>
          <p:nvPr/>
        </p:nvPicPr>
        <p:blipFill rotWithShape="1">
          <a:blip r:embed="rId2">
            <a:extLst>
              <a:ext uri="{28A0092B-C50C-407E-A947-70E740481C1C}">
                <a14:useLocalDpi xmlns:a14="http://schemas.microsoft.com/office/drawing/2010/main" val="0"/>
              </a:ext>
            </a:extLst>
          </a:blip>
          <a:srcRect l="9064" r="9064" b="30921"/>
          <a:stretch/>
        </p:blipFill>
        <p:spPr>
          <a:xfrm>
            <a:off x="0" y="-1"/>
            <a:ext cx="12192000" cy="6858001"/>
          </a:xfrm>
          <a:prstGeom prst="rect">
            <a:avLst/>
          </a:prstGeom>
        </p:spPr>
      </p:pic>
      <p:sp>
        <p:nvSpPr>
          <p:cNvPr id="7" name="文本框 6">
            <a:extLst>
              <a:ext uri="{FF2B5EF4-FFF2-40B4-BE49-F238E27FC236}">
                <a16:creationId xmlns:a16="http://schemas.microsoft.com/office/drawing/2014/main" id="{E191F2BF-C84D-41AD-B6E5-8A10B00010E3}"/>
              </a:ext>
            </a:extLst>
          </p:cNvPr>
          <p:cNvSpPr txBox="1"/>
          <p:nvPr/>
        </p:nvSpPr>
        <p:spPr>
          <a:xfrm>
            <a:off x="3525288" y="3261423"/>
            <a:ext cx="5634182" cy="400110"/>
          </a:xfrm>
          <a:prstGeom prst="rect">
            <a:avLst/>
          </a:prstGeom>
          <a:noFill/>
        </p:spPr>
        <p:txBody>
          <a:bodyPr wrap="square" rtlCol="0">
            <a:spAutoFit/>
          </a:bodyPr>
          <a:lstStyle/>
          <a:p>
            <a:pPr algn="dist"/>
            <a:r>
              <a:rPr lang="en-US" altLang="zh-CN" sz="2000">
                <a:solidFill>
                  <a:schemeClr val="bg1"/>
                </a:solidFill>
                <a:effectLst>
                  <a:outerShdw blurRad="50800" dist="38100" algn="l" rotWithShape="0">
                    <a:srgbClr val="002060">
                      <a:alpha val="40000"/>
                    </a:srgbClr>
                  </a:outerShdw>
                </a:effectLst>
                <a:latin typeface="HarmonyOS Sans SC Thin" panose="00000200000000000000" pitchFamily="2" charset="-122"/>
                <a:ea typeface="HarmonyOS Sans SC Thin" panose="00000200000000000000" pitchFamily="2" charset="-122"/>
              </a:rPr>
              <a:t>PPT/</a:t>
            </a:r>
            <a:r>
              <a:rPr lang="zh-CN" altLang="en-US" sz="2000">
                <a:solidFill>
                  <a:schemeClr val="bg1"/>
                </a:solidFill>
                <a:effectLst>
                  <a:outerShdw blurRad="50800" dist="38100" algn="l" rotWithShape="0">
                    <a:srgbClr val="002060">
                      <a:alpha val="40000"/>
                    </a:srgbClr>
                  </a:outerShdw>
                </a:effectLst>
                <a:latin typeface="HarmonyOS Sans SC Thin" panose="00000200000000000000" pitchFamily="2" charset="-122"/>
                <a:ea typeface="HarmonyOS Sans SC Thin" panose="00000200000000000000" pitchFamily="2" charset="-122"/>
              </a:rPr>
              <a:t>想</a:t>
            </a:r>
            <a:r>
              <a:rPr lang="en-US" altLang="zh-CN" sz="2000">
                <a:solidFill>
                  <a:schemeClr val="bg1"/>
                </a:solidFill>
                <a:effectLst>
                  <a:outerShdw blurRad="50800" dist="38100" algn="l" rotWithShape="0">
                    <a:srgbClr val="002060">
                      <a:alpha val="40000"/>
                    </a:srgbClr>
                  </a:outerShdw>
                </a:effectLst>
                <a:latin typeface="HarmonyOS Sans SC Thin" panose="00000200000000000000" pitchFamily="2" charset="-122"/>
                <a:ea typeface="HarmonyOS Sans SC Thin" panose="00000200000000000000" pitchFamily="2" charset="-122"/>
              </a:rPr>
              <a:t>/</a:t>
            </a:r>
            <a:r>
              <a:rPr lang="zh-CN" altLang="en-US" sz="2000">
                <a:solidFill>
                  <a:schemeClr val="bg1"/>
                </a:solidFill>
                <a:effectLst>
                  <a:outerShdw blurRad="50800" dist="38100" algn="l" rotWithShape="0">
                    <a:srgbClr val="002060">
                      <a:alpha val="40000"/>
                    </a:srgbClr>
                  </a:outerShdw>
                </a:effectLst>
                <a:latin typeface="HarmonyOS Sans SC Thin" panose="00000200000000000000" pitchFamily="2" charset="-122"/>
                <a:ea typeface="HarmonyOS Sans SC Thin" panose="00000200000000000000" pitchFamily="2" charset="-122"/>
              </a:rPr>
              <a:t>象</a:t>
            </a:r>
            <a:r>
              <a:rPr lang="en-US" altLang="zh-CN" sz="2000">
                <a:solidFill>
                  <a:schemeClr val="bg1"/>
                </a:solidFill>
                <a:effectLst>
                  <a:outerShdw blurRad="50800" dist="38100" algn="l" rotWithShape="0">
                    <a:srgbClr val="002060">
                      <a:alpha val="40000"/>
                    </a:srgbClr>
                  </a:outerShdw>
                </a:effectLst>
                <a:latin typeface="HarmonyOS Sans SC Thin" panose="00000200000000000000" pitchFamily="2" charset="-122"/>
                <a:ea typeface="HarmonyOS Sans SC Thin" panose="00000200000000000000" pitchFamily="2" charset="-122"/>
              </a:rPr>
              <a:t>/</a:t>
            </a:r>
            <a:r>
              <a:rPr lang="zh-CN" altLang="en-US" sz="2000">
                <a:solidFill>
                  <a:schemeClr val="bg1"/>
                </a:solidFill>
                <a:effectLst>
                  <a:outerShdw blurRad="50800" dist="38100" algn="l" rotWithShape="0">
                    <a:srgbClr val="002060">
                      <a:alpha val="40000"/>
                    </a:srgbClr>
                  </a:outerShdw>
                </a:effectLst>
                <a:latin typeface="HarmonyOS Sans SC Thin" panose="00000200000000000000" pitchFamily="2" charset="-122"/>
                <a:ea typeface="HarmonyOS Sans SC Thin" panose="00000200000000000000" pitchFamily="2" charset="-122"/>
              </a:rPr>
              <a:t>派</a:t>
            </a:r>
          </a:p>
        </p:txBody>
      </p:sp>
      <p:sp>
        <p:nvSpPr>
          <p:cNvPr id="8" name="文本框 7">
            <a:extLst>
              <a:ext uri="{FF2B5EF4-FFF2-40B4-BE49-F238E27FC236}">
                <a16:creationId xmlns:a16="http://schemas.microsoft.com/office/drawing/2014/main" id="{2FB243A4-A790-4BF3-BCAD-DE5245E1DB2F}"/>
              </a:ext>
            </a:extLst>
          </p:cNvPr>
          <p:cNvSpPr txBox="1"/>
          <p:nvPr/>
        </p:nvSpPr>
        <p:spPr>
          <a:xfrm>
            <a:off x="2561360" y="1710735"/>
            <a:ext cx="3537528" cy="646331"/>
          </a:xfrm>
          <a:prstGeom prst="rect">
            <a:avLst/>
          </a:prstGeom>
          <a:noFill/>
        </p:spPr>
        <p:txBody>
          <a:bodyPr wrap="square" rtlCol="0">
            <a:spAutoFit/>
          </a:bodyPr>
          <a:lstStyle/>
          <a:p>
            <a:pPr algn="dist"/>
            <a:r>
              <a:rPr lang="en-US" altLang="zh-CN" sz="3600">
                <a:gradFill>
                  <a:gsLst>
                    <a:gs pos="0">
                      <a:schemeClr val="accent1">
                        <a:lumMod val="5000"/>
                        <a:lumOff val="95000"/>
                        <a:alpha val="45000"/>
                      </a:schemeClr>
                    </a:gs>
                    <a:gs pos="78000">
                      <a:schemeClr val="bg1">
                        <a:alpha val="0"/>
                      </a:schemeClr>
                    </a:gs>
                  </a:gsLst>
                  <a:lin ang="5400000" scaled="1"/>
                </a:gradFill>
                <a:latin typeface="HarmonyOS Sans SC Thin" panose="00000200000000000000" pitchFamily="2" charset="-122"/>
                <a:ea typeface="HarmonyOS Sans SC Thin" panose="00000200000000000000" pitchFamily="2" charset="-122"/>
              </a:rPr>
              <a:t>IMAGINATION</a:t>
            </a:r>
            <a:endParaRPr lang="zh-CN" altLang="en-US" sz="3600">
              <a:gradFill>
                <a:gsLst>
                  <a:gs pos="0">
                    <a:schemeClr val="accent1">
                      <a:lumMod val="5000"/>
                      <a:lumOff val="95000"/>
                      <a:alpha val="45000"/>
                    </a:schemeClr>
                  </a:gs>
                  <a:gs pos="78000">
                    <a:schemeClr val="bg1">
                      <a:alpha val="0"/>
                    </a:schemeClr>
                  </a:gs>
                </a:gsLst>
                <a:lin ang="5400000" scaled="1"/>
              </a:gradFill>
              <a:latin typeface="HarmonyOS Sans SC Thin" panose="00000200000000000000" pitchFamily="2" charset="-122"/>
              <a:ea typeface="HarmonyOS Sans SC Thin" panose="00000200000000000000" pitchFamily="2" charset="-122"/>
            </a:endParaRPr>
          </a:p>
        </p:txBody>
      </p:sp>
      <p:grpSp>
        <p:nvGrpSpPr>
          <p:cNvPr id="19" name="组合 18">
            <a:extLst>
              <a:ext uri="{FF2B5EF4-FFF2-40B4-BE49-F238E27FC236}">
                <a16:creationId xmlns:a16="http://schemas.microsoft.com/office/drawing/2014/main" id="{CA1F7596-E100-43DA-8766-357BFF269323}"/>
              </a:ext>
            </a:extLst>
          </p:cNvPr>
          <p:cNvGrpSpPr/>
          <p:nvPr/>
        </p:nvGrpSpPr>
        <p:grpSpPr>
          <a:xfrm>
            <a:off x="3159992" y="1300001"/>
            <a:ext cx="5440794" cy="2287815"/>
            <a:chOff x="2664692" y="1300001"/>
            <a:chExt cx="5440794" cy="2287815"/>
          </a:xfrm>
        </p:grpSpPr>
        <p:sp>
          <p:nvSpPr>
            <p:cNvPr id="6" name="文本框 5">
              <a:extLst>
                <a:ext uri="{FF2B5EF4-FFF2-40B4-BE49-F238E27FC236}">
                  <a16:creationId xmlns:a16="http://schemas.microsoft.com/office/drawing/2014/main" id="{893EDA66-F72B-495B-91A9-107F9747C82A}"/>
                </a:ext>
              </a:extLst>
            </p:cNvPr>
            <p:cNvSpPr txBox="1"/>
            <p:nvPr/>
          </p:nvSpPr>
          <p:spPr>
            <a:xfrm>
              <a:off x="2664692" y="1371825"/>
              <a:ext cx="895927" cy="2215991"/>
            </a:xfrm>
            <a:prstGeom prst="rect">
              <a:avLst/>
            </a:prstGeom>
            <a:noFill/>
          </p:spPr>
          <p:txBody>
            <a:bodyPr wrap="square" rtlCol="0">
              <a:spAutoFit/>
            </a:bodyPr>
            <a:lstStyle/>
            <a:p>
              <a:pPr algn="dist"/>
              <a:r>
                <a:rPr lang="zh-CN" altLang="en-US" sz="13800">
                  <a:solidFill>
                    <a:schemeClr val="accent4">
                      <a:lumMod val="60000"/>
                      <a:lumOff val="40000"/>
                    </a:schemeClr>
                  </a:solidFill>
                  <a:effectLst>
                    <a:outerShdw blurRad="50800" dist="38100" algn="l" rotWithShape="0">
                      <a:srgbClr val="002060">
                        <a:alpha val="40000"/>
                      </a:srgbClr>
                    </a:outerShdw>
                  </a:effectLst>
                  <a:latin typeface="字魂49号-逍遥行书" panose="00000500000000000000" pitchFamily="2" charset="-122"/>
                  <a:ea typeface="字魂49号-逍遥行书" panose="00000500000000000000" pitchFamily="2" charset="-122"/>
                </a:rPr>
                <a:t>如</a:t>
              </a:r>
              <a:endParaRPr lang="zh-CN" altLang="en-US" sz="7200">
                <a:solidFill>
                  <a:schemeClr val="bg1"/>
                </a:solidFill>
                <a:effectLst>
                  <a:outerShdw blurRad="50800" dist="38100" algn="l" rotWithShape="0">
                    <a:srgbClr val="002060">
                      <a:alpha val="40000"/>
                    </a:srgbClr>
                  </a:outerShdw>
                </a:effectLst>
                <a:latin typeface="字魂49号-逍遥行书" panose="00000500000000000000" pitchFamily="2" charset="-122"/>
                <a:ea typeface="字魂49号-逍遥行书" panose="00000500000000000000" pitchFamily="2" charset="-122"/>
              </a:endParaRPr>
            </a:p>
          </p:txBody>
        </p:sp>
        <p:sp>
          <p:nvSpPr>
            <p:cNvPr id="10" name="文本框 9">
              <a:extLst>
                <a:ext uri="{FF2B5EF4-FFF2-40B4-BE49-F238E27FC236}">
                  <a16:creationId xmlns:a16="http://schemas.microsoft.com/office/drawing/2014/main" id="{D1AF54D8-C7A8-4BE5-B2E4-2464B611D69B}"/>
                </a:ext>
              </a:extLst>
            </p:cNvPr>
            <p:cNvSpPr txBox="1"/>
            <p:nvPr/>
          </p:nvSpPr>
          <p:spPr>
            <a:xfrm>
              <a:off x="4064000" y="2005181"/>
              <a:ext cx="895927" cy="1323439"/>
            </a:xfrm>
            <a:prstGeom prst="rect">
              <a:avLst/>
            </a:prstGeom>
            <a:noFill/>
          </p:spPr>
          <p:txBody>
            <a:bodyPr wrap="square" rtlCol="0">
              <a:spAutoFit/>
            </a:bodyPr>
            <a:lstStyle/>
            <a:p>
              <a:pPr algn="dist"/>
              <a:r>
                <a:rPr lang="zh-CN" altLang="en-US" sz="8000">
                  <a:solidFill>
                    <a:schemeClr val="accent4">
                      <a:lumMod val="60000"/>
                      <a:lumOff val="40000"/>
                    </a:schemeClr>
                  </a:solidFill>
                  <a:effectLst>
                    <a:outerShdw blurRad="50800" dist="38100" algn="l" rotWithShape="0">
                      <a:srgbClr val="002060">
                        <a:alpha val="40000"/>
                      </a:srgbClr>
                    </a:outerShdw>
                  </a:effectLst>
                  <a:latin typeface="字魂49号-逍遥行书" panose="00000500000000000000" pitchFamily="2" charset="-122"/>
                  <a:ea typeface="字魂49号-逍遥行书" panose="00000500000000000000" pitchFamily="2" charset="-122"/>
                </a:rPr>
                <a:t>果</a:t>
              </a:r>
              <a:endParaRPr lang="zh-CN" altLang="en-US" sz="4800">
                <a:solidFill>
                  <a:schemeClr val="bg1"/>
                </a:solidFill>
                <a:effectLst>
                  <a:outerShdw blurRad="50800" dist="38100" algn="l" rotWithShape="0">
                    <a:srgbClr val="002060">
                      <a:alpha val="40000"/>
                    </a:srgbClr>
                  </a:outerShdw>
                </a:effectLst>
                <a:latin typeface="字魂49号-逍遥行书" panose="00000500000000000000" pitchFamily="2" charset="-122"/>
                <a:ea typeface="字魂49号-逍遥行书" panose="00000500000000000000" pitchFamily="2" charset="-122"/>
              </a:endParaRPr>
            </a:p>
          </p:txBody>
        </p:sp>
        <p:sp>
          <p:nvSpPr>
            <p:cNvPr id="11" name="文本框 10">
              <a:extLst>
                <a:ext uri="{FF2B5EF4-FFF2-40B4-BE49-F238E27FC236}">
                  <a16:creationId xmlns:a16="http://schemas.microsoft.com/office/drawing/2014/main" id="{9D50A932-9FDB-466A-AB5E-4266245F859A}"/>
                </a:ext>
              </a:extLst>
            </p:cNvPr>
            <p:cNvSpPr txBox="1"/>
            <p:nvPr/>
          </p:nvSpPr>
          <p:spPr>
            <a:xfrm>
              <a:off x="4827154" y="2285762"/>
              <a:ext cx="895927" cy="830997"/>
            </a:xfrm>
            <a:prstGeom prst="rect">
              <a:avLst/>
            </a:prstGeom>
            <a:noFill/>
          </p:spPr>
          <p:txBody>
            <a:bodyPr wrap="square" rtlCol="0">
              <a:spAutoFit/>
            </a:bodyPr>
            <a:lstStyle/>
            <a:p>
              <a:pPr algn="dist"/>
              <a:r>
                <a:rPr lang="zh-CN" altLang="en-US" sz="4800">
                  <a:solidFill>
                    <a:schemeClr val="bg1"/>
                  </a:solidFill>
                  <a:effectLst>
                    <a:outerShdw blurRad="50800" dist="38100" algn="l" rotWithShape="0">
                      <a:srgbClr val="002060">
                        <a:alpha val="40000"/>
                      </a:srgbClr>
                    </a:outerShdw>
                  </a:effectLst>
                  <a:latin typeface="字魂49号-逍遥行书" panose="00000500000000000000" pitchFamily="2" charset="-122"/>
                  <a:ea typeface="字魂49号-逍遥行书" panose="00000500000000000000" pitchFamily="2" charset="-122"/>
                </a:rPr>
                <a:t>只</a:t>
              </a:r>
            </a:p>
          </p:txBody>
        </p:sp>
        <p:sp>
          <p:nvSpPr>
            <p:cNvPr id="12" name="文本框 11">
              <a:extLst>
                <a:ext uri="{FF2B5EF4-FFF2-40B4-BE49-F238E27FC236}">
                  <a16:creationId xmlns:a16="http://schemas.microsoft.com/office/drawing/2014/main" id="{FE1FDEEE-D128-473C-8E87-11F74731751F}"/>
                </a:ext>
              </a:extLst>
            </p:cNvPr>
            <p:cNvSpPr txBox="1"/>
            <p:nvPr/>
          </p:nvSpPr>
          <p:spPr>
            <a:xfrm>
              <a:off x="5089237" y="1637018"/>
              <a:ext cx="895927" cy="1569660"/>
            </a:xfrm>
            <a:prstGeom prst="rect">
              <a:avLst/>
            </a:prstGeom>
            <a:noFill/>
          </p:spPr>
          <p:txBody>
            <a:bodyPr wrap="square" rtlCol="0">
              <a:spAutoFit/>
            </a:bodyPr>
            <a:lstStyle/>
            <a:p>
              <a:pPr algn="dist"/>
              <a:r>
                <a:rPr lang="zh-CN" altLang="en-US" sz="9600" dirty="0">
                  <a:solidFill>
                    <a:schemeClr val="bg1"/>
                  </a:solidFill>
                  <a:effectLst>
                    <a:outerShdw blurRad="50800" dist="38100" algn="l" rotWithShape="0">
                      <a:srgbClr val="002060">
                        <a:alpha val="40000"/>
                      </a:srgbClr>
                    </a:outerShdw>
                  </a:effectLst>
                  <a:latin typeface="字魂49号-逍遥行书" panose="00000500000000000000" pitchFamily="2" charset="-122"/>
                  <a:ea typeface="字魂49号-逍遥行书" panose="00000500000000000000" pitchFamily="2" charset="-122"/>
                </a:rPr>
                <a:t>有</a:t>
              </a:r>
            </a:p>
          </p:txBody>
        </p:sp>
        <p:sp>
          <p:nvSpPr>
            <p:cNvPr id="13" name="文本框 12">
              <a:extLst>
                <a:ext uri="{FF2B5EF4-FFF2-40B4-BE49-F238E27FC236}">
                  <a16:creationId xmlns:a16="http://schemas.microsoft.com/office/drawing/2014/main" id="{BF6A712E-7A1A-41E8-A02A-2D748DB4B037}"/>
                </a:ext>
              </a:extLst>
            </p:cNvPr>
            <p:cNvSpPr txBox="1"/>
            <p:nvPr/>
          </p:nvSpPr>
          <p:spPr>
            <a:xfrm>
              <a:off x="5821797" y="1300001"/>
              <a:ext cx="895927" cy="2215991"/>
            </a:xfrm>
            <a:prstGeom prst="rect">
              <a:avLst/>
            </a:prstGeom>
            <a:noFill/>
          </p:spPr>
          <p:txBody>
            <a:bodyPr wrap="square" rtlCol="0">
              <a:spAutoFit/>
            </a:bodyPr>
            <a:lstStyle>
              <a:defPPr>
                <a:defRPr lang="zh-CN"/>
              </a:defPPr>
              <a:lvl1pPr algn="dist">
                <a:defRPr sz="13800">
                  <a:solidFill>
                    <a:schemeClr val="accent4">
                      <a:lumMod val="60000"/>
                      <a:lumOff val="40000"/>
                    </a:schemeClr>
                  </a:solidFill>
                  <a:effectLst>
                    <a:outerShdw blurRad="50800" dist="38100" algn="l" rotWithShape="0">
                      <a:srgbClr val="002060">
                        <a:alpha val="40000"/>
                      </a:srgbClr>
                    </a:outerShdw>
                  </a:effectLst>
                  <a:latin typeface="字魂49号-逍遥行书" panose="00000500000000000000" pitchFamily="2" charset="-122"/>
                  <a:ea typeface="字魂49号-逍遥行书" panose="00000500000000000000" pitchFamily="2" charset="-122"/>
                </a:defRPr>
              </a:lvl1pPr>
            </a:lstStyle>
            <a:p>
              <a:r>
                <a:rPr lang="zh-CN" altLang="en-US"/>
                <a:t>一</a:t>
              </a:r>
            </a:p>
          </p:txBody>
        </p:sp>
        <p:sp>
          <p:nvSpPr>
            <p:cNvPr id="14" name="文本框 13">
              <a:extLst>
                <a:ext uri="{FF2B5EF4-FFF2-40B4-BE49-F238E27FC236}">
                  <a16:creationId xmlns:a16="http://schemas.microsoft.com/office/drawing/2014/main" id="{98DA4680-163F-4158-9908-19D7F8B0D416}"/>
                </a:ext>
              </a:extLst>
            </p:cNvPr>
            <p:cNvSpPr txBox="1"/>
            <p:nvPr/>
          </p:nvSpPr>
          <p:spPr>
            <a:xfrm>
              <a:off x="6773141" y="2177553"/>
              <a:ext cx="895927" cy="1107996"/>
            </a:xfrm>
            <a:prstGeom prst="rect">
              <a:avLst/>
            </a:prstGeom>
            <a:noFill/>
          </p:spPr>
          <p:txBody>
            <a:bodyPr wrap="square" rtlCol="0">
              <a:spAutoFit/>
            </a:bodyPr>
            <a:lstStyle/>
            <a:p>
              <a:pPr algn="dist"/>
              <a:r>
                <a:rPr lang="zh-CN" altLang="en-US" sz="6600">
                  <a:solidFill>
                    <a:schemeClr val="bg1"/>
                  </a:solidFill>
                  <a:effectLst>
                    <a:outerShdw blurRad="50800" dist="38100" algn="l" rotWithShape="0">
                      <a:srgbClr val="002060">
                        <a:alpha val="40000"/>
                      </a:srgbClr>
                    </a:outerShdw>
                  </a:effectLst>
                  <a:latin typeface="字魂49号-逍遥行书" panose="00000500000000000000" pitchFamily="2" charset="-122"/>
                  <a:ea typeface="字魂49号-逍遥行书" panose="00000500000000000000" pitchFamily="2" charset="-122"/>
                </a:rPr>
                <a:t>张</a:t>
              </a:r>
            </a:p>
          </p:txBody>
        </p:sp>
        <p:sp>
          <p:nvSpPr>
            <p:cNvPr id="15" name="文本框 14">
              <a:extLst>
                <a:ext uri="{FF2B5EF4-FFF2-40B4-BE49-F238E27FC236}">
                  <a16:creationId xmlns:a16="http://schemas.microsoft.com/office/drawing/2014/main" id="{694D8E24-28B6-4DB0-AA7C-03737EE8D304}"/>
                </a:ext>
              </a:extLst>
            </p:cNvPr>
            <p:cNvSpPr txBox="1"/>
            <p:nvPr/>
          </p:nvSpPr>
          <p:spPr>
            <a:xfrm>
              <a:off x="7209559" y="1476973"/>
              <a:ext cx="895927" cy="1862048"/>
            </a:xfrm>
            <a:prstGeom prst="rect">
              <a:avLst/>
            </a:prstGeom>
            <a:noFill/>
          </p:spPr>
          <p:txBody>
            <a:bodyPr wrap="square" rtlCol="0">
              <a:spAutoFit/>
            </a:bodyPr>
            <a:lstStyle/>
            <a:p>
              <a:pPr algn="dist"/>
              <a:r>
                <a:rPr lang="zh-CN" altLang="en-US" sz="11500">
                  <a:solidFill>
                    <a:schemeClr val="bg1"/>
                  </a:solidFill>
                  <a:effectLst>
                    <a:outerShdw blurRad="50800" dist="38100" algn="l" rotWithShape="0">
                      <a:srgbClr val="002060">
                        <a:alpha val="40000"/>
                      </a:srgbClr>
                    </a:outerShdw>
                  </a:effectLst>
                  <a:latin typeface="字魂49号-逍遥行书" panose="00000500000000000000" pitchFamily="2" charset="-122"/>
                  <a:ea typeface="字魂49号-逍遥行书" panose="00000500000000000000" pitchFamily="2" charset="-122"/>
                </a:rPr>
                <a:t>图</a:t>
              </a:r>
            </a:p>
          </p:txBody>
        </p:sp>
      </p:grpSp>
      <p:sp>
        <p:nvSpPr>
          <p:cNvPr id="18" name="弧形 17">
            <a:extLst>
              <a:ext uri="{FF2B5EF4-FFF2-40B4-BE49-F238E27FC236}">
                <a16:creationId xmlns:a16="http://schemas.microsoft.com/office/drawing/2014/main" id="{A9612259-3746-462F-A12A-C2607A8AE323}"/>
              </a:ext>
            </a:extLst>
          </p:cNvPr>
          <p:cNvSpPr/>
          <p:nvPr/>
        </p:nvSpPr>
        <p:spPr>
          <a:xfrm>
            <a:off x="10552827" y="2948601"/>
            <a:ext cx="3278346" cy="3278346"/>
          </a:xfrm>
          <a:prstGeom prst="arc">
            <a:avLst>
              <a:gd name="adj1" fmla="val 14107989"/>
              <a:gd name="adj2" fmla="val 6982784"/>
            </a:avLst>
          </a:prstGeom>
          <a:ln>
            <a:gradFill>
              <a:gsLst>
                <a:gs pos="6000">
                  <a:schemeClr val="bg1">
                    <a:alpha val="0"/>
                  </a:schemeClr>
                </a:gs>
                <a:gs pos="42000">
                  <a:schemeClr val="bg1"/>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矩形: 圆顶角 20">
            <a:extLst>
              <a:ext uri="{FF2B5EF4-FFF2-40B4-BE49-F238E27FC236}">
                <a16:creationId xmlns:a16="http://schemas.microsoft.com/office/drawing/2014/main" id="{8C198477-25A4-46A9-96EF-EE35BE653D6E}"/>
              </a:ext>
            </a:extLst>
          </p:cNvPr>
          <p:cNvSpPr/>
          <p:nvPr/>
        </p:nvSpPr>
        <p:spPr>
          <a:xfrm>
            <a:off x="2780741" y="2285762"/>
            <a:ext cx="454162" cy="1502109"/>
          </a:xfrm>
          <a:prstGeom prst="round2Same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CBCD81E-A305-49A6-9B14-E50A14EE55E5}"/>
              </a:ext>
            </a:extLst>
          </p:cNvPr>
          <p:cNvSpPr txBox="1"/>
          <p:nvPr/>
        </p:nvSpPr>
        <p:spPr>
          <a:xfrm>
            <a:off x="2822439" y="2357066"/>
            <a:ext cx="393118" cy="1077218"/>
          </a:xfrm>
          <a:prstGeom prst="rect">
            <a:avLst/>
          </a:prstGeom>
          <a:noFill/>
        </p:spPr>
        <p:txBody>
          <a:bodyPr wrap="square" rtlCol="0">
            <a:spAutoFit/>
          </a:bodyPr>
          <a:lstStyle/>
          <a:p>
            <a:r>
              <a:rPr lang="zh-CN" altLang="en-US" sz="1600">
                <a:solidFill>
                  <a:schemeClr val="accent1"/>
                </a:solidFill>
                <a:latin typeface="HarmonyOS Sans SC Light" panose="00000400000000000000" pitchFamily="2" charset="-122"/>
                <a:ea typeface="HarmonyOS Sans SC Light" panose="00000400000000000000" pitchFamily="2" charset="-122"/>
              </a:rPr>
              <a:t>原创作品</a:t>
            </a:r>
          </a:p>
        </p:txBody>
      </p:sp>
    </p:spTree>
    <p:extLst>
      <p:ext uri="{BB962C8B-B14F-4D97-AF65-F5344CB8AC3E}">
        <p14:creationId xmlns:p14="http://schemas.microsoft.com/office/powerpoint/2010/main" val="209873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anim calcmode="lin" valueType="num">
                                      <p:cBhvr>
                                        <p:cTn id="18" dur="500" fill="hold"/>
                                        <p:tgtEl>
                                          <p:spTgt spid="19"/>
                                        </p:tgtEl>
                                        <p:attrNameLst>
                                          <p:attrName>ppt_x</p:attrName>
                                        </p:attrNameLst>
                                      </p:cBhvr>
                                      <p:tavLst>
                                        <p:tav tm="0">
                                          <p:val>
                                            <p:strVal val="#ppt_x"/>
                                          </p:val>
                                        </p:tav>
                                        <p:tav tm="100000">
                                          <p:val>
                                            <p:strVal val="#ppt_x"/>
                                          </p:val>
                                        </p:tav>
                                      </p:tavLst>
                                    </p:anim>
                                    <p:anim calcmode="lin" valueType="num">
                                      <p:cBhvr>
                                        <p:cTn id="19" dur="5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anim calcmode="lin" valueType="num">
                                      <p:cBhvr>
                                        <p:cTn id="28" dur="500" fill="hold"/>
                                        <p:tgtEl>
                                          <p:spTgt spid="22"/>
                                        </p:tgtEl>
                                        <p:attrNameLst>
                                          <p:attrName>ppt_x</p:attrName>
                                        </p:attrNameLst>
                                      </p:cBhvr>
                                      <p:tavLst>
                                        <p:tav tm="0">
                                          <p:val>
                                            <p:strVal val="#ppt_x"/>
                                          </p:val>
                                        </p:tav>
                                        <p:tav tm="100000">
                                          <p:val>
                                            <p:strVal val="#ppt_x"/>
                                          </p:val>
                                        </p:tav>
                                      </p:tavLst>
                                    </p:anim>
                                    <p:anim calcmode="lin" valueType="num">
                                      <p:cBhvr>
                                        <p:cTn id="2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1"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82F21B88-C7B4-4097-8D41-00A14AA00A1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36" name="文本框 35">
            <a:extLst>
              <a:ext uri="{FF2B5EF4-FFF2-40B4-BE49-F238E27FC236}">
                <a16:creationId xmlns:a16="http://schemas.microsoft.com/office/drawing/2014/main" id="{F41ED365-920D-4F6A-9D74-97FA01D3AF43}"/>
              </a:ext>
            </a:extLst>
          </p:cNvPr>
          <p:cNvSpPr txBox="1"/>
          <p:nvPr/>
        </p:nvSpPr>
        <p:spPr>
          <a:xfrm>
            <a:off x="916273" y="685842"/>
            <a:ext cx="2318473" cy="461665"/>
          </a:xfrm>
          <a:prstGeom prst="rect">
            <a:avLst/>
          </a:prstGeom>
          <a:noFill/>
        </p:spPr>
        <p:txBody>
          <a:bodyPr wrap="square" rtlCol="0">
            <a:spAutoFit/>
          </a:bodyPr>
          <a:lstStyle/>
          <a:p>
            <a:pPr algn="dist"/>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如果有</a:t>
            </a:r>
            <a:r>
              <a:rPr lang="en-US" altLang="zh-CN" sz="2400">
                <a:solidFill>
                  <a:schemeClr val="accent4"/>
                </a:solidFill>
                <a:latin typeface="HarmonyOS Sans SC Medium" panose="00000600000000000000" pitchFamily="2" charset="-122"/>
                <a:ea typeface="HarmonyOS Sans SC Medium" panose="00000600000000000000" pitchFamily="2" charset="-122"/>
              </a:rPr>
              <a:t>3</a:t>
            </a:r>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张图片</a:t>
            </a:r>
          </a:p>
        </p:txBody>
      </p:sp>
      <p:sp>
        <p:nvSpPr>
          <p:cNvPr id="37" name="矩形 36">
            <a:extLst>
              <a:ext uri="{FF2B5EF4-FFF2-40B4-BE49-F238E27FC236}">
                <a16:creationId xmlns:a16="http://schemas.microsoft.com/office/drawing/2014/main" id="{923F33DD-18D7-4A9C-BE3E-E09FCA294F8B}"/>
              </a:ext>
            </a:extLst>
          </p:cNvPr>
          <p:cNvSpPr/>
          <p:nvPr/>
        </p:nvSpPr>
        <p:spPr>
          <a:xfrm>
            <a:off x="698500" y="0"/>
            <a:ext cx="195721"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3">
            <a:extLst>
              <a:ext uri="{28A0092B-C50C-407E-A947-70E740481C1C}">
                <a14:useLocalDpi xmlns:a14="http://schemas.microsoft.com/office/drawing/2010/main" val="0"/>
              </a:ext>
            </a:extLst>
          </a:blip>
          <a:srcRect l="57497" r="1513" b="188"/>
          <a:stretch/>
        </p:blipFill>
        <p:spPr>
          <a:xfrm>
            <a:off x="3783372" y="1676400"/>
            <a:ext cx="2961831" cy="4174215"/>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4">
            <a:extLst>
              <a:ext uri="{28A0092B-C50C-407E-A947-70E740481C1C}">
                <a14:useLocalDpi xmlns:a14="http://schemas.microsoft.com/office/drawing/2010/main" val="0"/>
              </a:ext>
            </a:extLst>
          </a:blip>
          <a:srcRect t="28271" r="12193" b="42507"/>
          <a:stretch/>
        </p:blipFill>
        <p:spPr>
          <a:xfrm>
            <a:off x="6863371" y="3917649"/>
            <a:ext cx="2753813" cy="1932966"/>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5">
            <a:extLst>
              <a:ext uri="{28A0092B-C50C-407E-A947-70E740481C1C}">
                <a14:useLocalDpi xmlns:a14="http://schemas.microsoft.com/office/drawing/2010/main" val="0"/>
              </a:ext>
            </a:extLst>
          </a:blip>
          <a:srcRect l="302" t="26690" r="302" b="35687"/>
          <a:stretch/>
        </p:blipFill>
        <p:spPr>
          <a:xfrm>
            <a:off x="6863372" y="1676400"/>
            <a:ext cx="4468193" cy="2099932"/>
          </a:xfrm>
          <a:prstGeom prst="rect">
            <a:avLst/>
          </a:prstGeom>
        </p:spPr>
      </p:pic>
      <p:sp>
        <p:nvSpPr>
          <p:cNvPr id="4" name="矩形 3">
            <a:extLst>
              <a:ext uri="{FF2B5EF4-FFF2-40B4-BE49-F238E27FC236}">
                <a16:creationId xmlns:a16="http://schemas.microsoft.com/office/drawing/2014/main" id="{DF2195EC-8A10-42A5-B5F0-8157D90BDE43}"/>
              </a:ext>
            </a:extLst>
          </p:cNvPr>
          <p:cNvSpPr/>
          <p:nvPr/>
        </p:nvSpPr>
        <p:spPr>
          <a:xfrm>
            <a:off x="9793558" y="3917649"/>
            <a:ext cx="1538007" cy="19329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8BE0F02-DF0F-4711-BF09-6928DD6B2046}"/>
              </a:ext>
            </a:extLst>
          </p:cNvPr>
          <p:cNvSpPr txBox="1"/>
          <p:nvPr/>
        </p:nvSpPr>
        <p:spPr>
          <a:xfrm>
            <a:off x="916273" y="1594103"/>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25" name="矩形 24">
            <a:extLst>
              <a:ext uri="{FF2B5EF4-FFF2-40B4-BE49-F238E27FC236}">
                <a16:creationId xmlns:a16="http://schemas.microsoft.com/office/drawing/2014/main" id="{476F14A0-4635-4F01-990C-5908ACA456EB}"/>
              </a:ext>
            </a:extLst>
          </p:cNvPr>
          <p:cNvSpPr/>
          <p:nvPr/>
        </p:nvSpPr>
        <p:spPr>
          <a:xfrm>
            <a:off x="998044" y="2209688"/>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9BE60A9-F53C-4E16-9787-37A2EA4F8B45}"/>
              </a:ext>
            </a:extLst>
          </p:cNvPr>
          <p:cNvSpPr txBox="1"/>
          <p:nvPr/>
        </p:nvSpPr>
        <p:spPr>
          <a:xfrm>
            <a:off x="903605" y="2558064"/>
            <a:ext cx="2565310" cy="2640851"/>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a:t>
            </a:r>
          </a:p>
          <a:p>
            <a:pPr>
              <a:lnSpc>
                <a:spcPct val="150000"/>
              </a:lnSpc>
            </a:pPr>
            <a:endPar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Tree>
    <p:extLst>
      <p:ext uri="{BB962C8B-B14F-4D97-AF65-F5344CB8AC3E}">
        <p14:creationId xmlns:p14="http://schemas.microsoft.com/office/powerpoint/2010/main" val="200602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3">
            <a:extLst>
              <a:ext uri="{28A0092B-C50C-407E-A947-70E740481C1C}">
                <a14:useLocalDpi xmlns:a14="http://schemas.microsoft.com/office/drawing/2010/main" val="0"/>
              </a:ext>
            </a:extLst>
          </a:blip>
          <a:srcRect l="302" t="26690" r="302" b="23512"/>
          <a:stretch/>
        </p:blipFill>
        <p:spPr>
          <a:xfrm>
            <a:off x="4051300" y="1470672"/>
            <a:ext cx="6906450" cy="4296229"/>
          </a:xfrm>
          <a:prstGeom prst="rect">
            <a:avLst/>
          </a:prstGeom>
        </p:spPr>
      </p:pic>
      <p:sp>
        <p:nvSpPr>
          <p:cNvPr id="12" name="矩形 11">
            <a:extLst>
              <a:ext uri="{FF2B5EF4-FFF2-40B4-BE49-F238E27FC236}">
                <a16:creationId xmlns:a16="http://schemas.microsoft.com/office/drawing/2014/main" id="{D3B5CE50-2DBF-4CE4-84DE-5E72D45553C7}"/>
              </a:ext>
            </a:extLst>
          </p:cNvPr>
          <p:cNvSpPr/>
          <p:nvPr/>
        </p:nvSpPr>
        <p:spPr>
          <a:xfrm>
            <a:off x="4249207" y="1470671"/>
            <a:ext cx="6708543" cy="4296229"/>
          </a:xfrm>
          <a:prstGeom prst="rect">
            <a:avLst/>
          </a:prstGeom>
          <a:gradFill flip="none" rotWithShape="1">
            <a:gsLst>
              <a:gs pos="0">
                <a:srgbClr val="0183A3"/>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2F21B88-C7B4-4097-8D41-00A14AA00A1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36" name="文本框 35">
            <a:extLst>
              <a:ext uri="{FF2B5EF4-FFF2-40B4-BE49-F238E27FC236}">
                <a16:creationId xmlns:a16="http://schemas.microsoft.com/office/drawing/2014/main" id="{F41ED365-920D-4F6A-9D74-97FA01D3AF43}"/>
              </a:ext>
            </a:extLst>
          </p:cNvPr>
          <p:cNvSpPr txBox="1"/>
          <p:nvPr/>
        </p:nvSpPr>
        <p:spPr>
          <a:xfrm>
            <a:off x="916273" y="685842"/>
            <a:ext cx="2318473" cy="461665"/>
          </a:xfrm>
          <a:prstGeom prst="rect">
            <a:avLst/>
          </a:prstGeom>
          <a:noFill/>
        </p:spPr>
        <p:txBody>
          <a:bodyPr wrap="square" rtlCol="0">
            <a:spAutoFit/>
          </a:bodyPr>
          <a:lstStyle/>
          <a:p>
            <a:pPr algn="dist"/>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如果有</a:t>
            </a:r>
            <a:r>
              <a:rPr lang="en-US" altLang="zh-CN" sz="2400">
                <a:solidFill>
                  <a:schemeClr val="accent4"/>
                </a:solidFill>
                <a:latin typeface="HarmonyOS Sans SC Medium" panose="00000600000000000000" pitchFamily="2" charset="-122"/>
                <a:ea typeface="HarmonyOS Sans SC Medium" panose="00000600000000000000" pitchFamily="2" charset="-122"/>
              </a:rPr>
              <a:t>3</a:t>
            </a:r>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张图片</a:t>
            </a:r>
          </a:p>
        </p:txBody>
      </p:sp>
      <p:sp>
        <p:nvSpPr>
          <p:cNvPr id="37" name="矩形 36">
            <a:extLst>
              <a:ext uri="{FF2B5EF4-FFF2-40B4-BE49-F238E27FC236}">
                <a16:creationId xmlns:a16="http://schemas.microsoft.com/office/drawing/2014/main" id="{923F33DD-18D7-4A9C-BE3E-E09FCA294F8B}"/>
              </a:ext>
            </a:extLst>
          </p:cNvPr>
          <p:cNvSpPr/>
          <p:nvPr/>
        </p:nvSpPr>
        <p:spPr>
          <a:xfrm>
            <a:off x="698500" y="0"/>
            <a:ext cx="195721"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4">
            <a:extLst>
              <a:ext uri="{28A0092B-C50C-407E-A947-70E740481C1C}">
                <a14:useLocalDpi xmlns:a14="http://schemas.microsoft.com/office/drawing/2010/main" val="0"/>
              </a:ext>
            </a:extLst>
          </a:blip>
          <a:srcRect l="58936" t="27178" r="2953" b="26601"/>
          <a:stretch/>
        </p:blipFill>
        <p:spPr>
          <a:xfrm>
            <a:off x="1118558" y="3833936"/>
            <a:ext cx="2753813" cy="1932966"/>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5">
            <a:extLst>
              <a:ext uri="{28A0092B-C50C-407E-A947-70E740481C1C}">
                <a14:useLocalDpi xmlns:a14="http://schemas.microsoft.com/office/drawing/2010/main" val="0"/>
              </a:ext>
            </a:extLst>
          </a:blip>
          <a:srcRect t="28271" r="12193" b="42507"/>
          <a:stretch/>
        </p:blipFill>
        <p:spPr>
          <a:xfrm>
            <a:off x="1118559" y="1470672"/>
            <a:ext cx="2753813" cy="2234035"/>
          </a:xfrm>
          <a:prstGeom prst="rect">
            <a:avLst/>
          </a:prstGeom>
        </p:spPr>
      </p:pic>
      <p:sp>
        <p:nvSpPr>
          <p:cNvPr id="24" name="文本框 23">
            <a:extLst>
              <a:ext uri="{FF2B5EF4-FFF2-40B4-BE49-F238E27FC236}">
                <a16:creationId xmlns:a16="http://schemas.microsoft.com/office/drawing/2014/main" id="{D8BE0F02-DF0F-4711-BF09-6928DD6B2046}"/>
              </a:ext>
            </a:extLst>
          </p:cNvPr>
          <p:cNvSpPr txBox="1"/>
          <p:nvPr/>
        </p:nvSpPr>
        <p:spPr>
          <a:xfrm>
            <a:off x="8260501" y="1703514"/>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25" name="矩形 24">
            <a:extLst>
              <a:ext uri="{FF2B5EF4-FFF2-40B4-BE49-F238E27FC236}">
                <a16:creationId xmlns:a16="http://schemas.microsoft.com/office/drawing/2014/main" id="{476F14A0-4635-4F01-990C-5908ACA456EB}"/>
              </a:ext>
            </a:extLst>
          </p:cNvPr>
          <p:cNvSpPr/>
          <p:nvPr/>
        </p:nvSpPr>
        <p:spPr>
          <a:xfrm>
            <a:off x="8342272" y="2319099"/>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9BE60A9-F53C-4E16-9787-37A2EA4F8B45}"/>
              </a:ext>
            </a:extLst>
          </p:cNvPr>
          <p:cNvSpPr txBox="1"/>
          <p:nvPr/>
        </p:nvSpPr>
        <p:spPr>
          <a:xfrm>
            <a:off x="8247833" y="2667475"/>
            <a:ext cx="2565310" cy="2640851"/>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a:t>
            </a:r>
          </a:p>
          <a:p>
            <a:pPr>
              <a:lnSpc>
                <a:spcPct val="150000"/>
              </a:lnSpc>
            </a:pPr>
            <a:endParaRPr lang="zh-CN" altLang="en-US" sz="1400">
              <a:solidFill>
                <a:schemeClr val="bg1"/>
              </a:solidFill>
              <a:latin typeface="HarmonyOS Sans SC Light" panose="00000400000000000000" pitchFamily="2" charset="-122"/>
              <a:ea typeface="HarmonyOS Sans SC Light" panose="00000400000000000000" pitchFamily="2" charset="-122"/>
            </a:endParaRPr>
          </a:p>
        </p:txBody>
      </p:sp>
    </p:spTree>
    <p:extLst>
      <p:ext uri="{BB962C8B-B14F-4D97-AF65-F5344CB8AC3E}">
        <p14:creationId xmlns:p14="http://schemas.microsoft.com/office/powerpoint/2010/main" val="1539985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平行四边形 7">
            <a:extLst>
              <a:ext uri="{FF2B5EF4-FFF2-40B4-BE49-F238E27FC236}">
                <a16:creationId xmlns:a16="http://schemas.microsoft.com/office/drawing/2014/main" id="{237844DC-38A3-44F2-AEE4-D3C5C385D3C3}"/>
              </a:ext>
            </a:extLst>
          </p:cNvPr>
          <p:cNvSpPr/>
          <p:nvPr/>
        </p:nvSpPr>
        <p:spPr>
          <a:xfrm>
            <a:off x="4415560" y="2010732"/>
            <a:ext cx="2453757" cy="3018971"/>
          </a:xfrm>
          <a:prstGeom prst="parallelogram">
            <a:avLst>
              <a:gd name="adj" fmla="val 4160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2F21B88-C7B4-4097-8D41-00A14AA00A1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accent4"/>
                  </a:gs>
                  <a:gs pos="100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36" name="文本框 35">
            <a:extLst>
              <a:ext uri="{FF2B5EF4-FFF2-40B4-BE49-F238E27FC236}">
                <a16:creationId xmlns:a16="http://schemas.microsoft.com/office/drawing/2014/main" id="{F41ED365-920D-4F6A-9D74-97FA01D3AF43}"/>
              </a:ext>
            </a:extLst>
          </p:cNvPr>
          <p:cNvSpPr txBox="1"/>
          <p:nvPr/>
        </p:nvSpPr>
        <p:spPr>
          <a:xfrm>
            <a:off x="916273" y="685842"/>
            <a:ext cx="2318473" cy="461665"/>
          </a:xfrm>
          <a:prstGeom prst="rect">
            <a:avLst/>
          </a:prstGeom>
          <a:noFill/>
        </p:spPr>
        <p:txBody>
          <a:bodyPr wrap="square" rtlCol="0">
            <a:spAutoFit/>
          </a:bodyPr>
          <a:lstStyle/>
          <a:p>
            <a:pPr algn="dist"/>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如果有</a:t>
            </a:r>
            <a:r>
              <a:rPr lang="en-US" altLang="zh-CN" sz="2400">
                <a:solidFill>
                  <a:schemeClr val="accent4"/>
                </a:solidFill>
                <a:latin typeface="HarmonyOS Sans SC Medium" panose="00000600000000000000" pitchFamily="2" charset="-122"/>
                <a:ea typeface="HarmonyOS Sans SC Medium" panose="00000600000000000000" pitchFamily="2" charset="-122"/>
              </a:rPr>
              <a:t>3</a:t>
            </a:r>
            <a:r>
              <a:rPr lang="zh-CN" altLang="en-US" sz="2400">
                <a:solidFill>
                  <a:schemeClr val="tx1">
                    <a:lumMod val="85000"/>
                    <a:lumOff val="15000"/>
                  </a:schemeClr>
                </a:solidFill>
                <a:latin typeface="HarmonyOS Sans SC Medium" panose="00000600000000000000" pitchFamily="2" charset="-122"/>
                <a:ea typeface="HarmonyOS Sans SC Medium" panose="00000600000000000000" pitchFamily="2" charset="-122"/>
              </a:rPr>
              <a:t>张图片</a:t>
            </a:r>
          </a:p>
        </p:txBody>
      </p:sp>
      <p:sp>
        <p:nvSpPr>
          <p:cNvPr id="37" name="矩形 36">
            <a:extLst>
              <a:ext uri="{FF2B5EF4-FFF2-40B4-BE49-F238E27FC236}">
                <a16:creationId xmlns:a16="http://schemas.microsoft.com/office/drawing/2014/main" id="{923F33DD-18D7-4A9C-BE3E-E09FCA294F8B}"/>
              </a:ext>
            </a:extLst>
          </p:cNvPr>
          <p:cNvSpPr/>
          <p:nvPr/>
        </p:nvSpPr>
        <p:spPr>
          <a:xfrm>
            <a:off x="698500" y="0"/>
            <a:ext cx="195721"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3">
            <a:extLst>
              <a:ext uri="{28A0092B-C50C-407E-A947-70E740481C1C}">
                <a14:useLocalDpi xmlns:a14="http://schemas.microsoft.com/office/drawing/2010/main" val="0"/>
              </a:ext>
            </a:extLst>
          </a:blip>
          <a:srcRect l="18064" t="-151" r="551" b="889"/>
          <a:stretch/>
        </p:blipFill>
        <p:spPr>
          <a:xfrm>
            <a:off x="4649115" y="1544040"/>
            <a:ext cx="2690570" cy="3335482"/>
          </a:xfrm>
          <a:prstGeom prst="parallelogram">
            <a:avLst>
              <a:gd name="adj" fmla="val 40281"/>
            </a:avLst>
          </a:prstGeom>
        </p:spPr>
      </p:pic>
      <p:sp>
        <p:nvSpPr>
          <p:cNvPr id="24" name="文本框 23">
            <a:extLst>
              <a:ext uri="{FF2B5EF4-FFF2-40B4-BE49-F238E27FC236}">
                <a16:creationId xmlns:a16="http://schemas.microsoft.com/office/drawing/2014/main" id="{D8BE0F02-DF0F-4711-BF09-6928DD6B2046}"/>
              </a:ext>
            </a:extLst>
          </p:cNvPr>
          <p:cNvSpPr txBox="1"/>
          <p:nvPr/>
        </p:nvSpPr>
        <p:spPr>
          <a:xfrm>
            <a:off x="916273" y="1594103"/>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25" name="矩形 24">
            <a:extLst>
              <a:ext uri="{FF2B5EF4-FFF2-40B4-BE49-F238E27FC236}">
                <a16:creationId xmlns:a16="http://schemas.microsoft.com/office/drawing/2014/main" id="{476F14A0-4635-4F01-990C-5908ACA456EB}"/>
              </a:ext>
            </a:extLst>
          </p:cNvPr>
          <p:cNvSpPr/>
          <p:nvPr/>
        </p:nvSpPr>
        <p:spPr>
          <a:xfrm>
            <a:off x="998044" y="2209688"/>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9BE60A9-F53C-4E16-9787-37A2EA4F8B45}"/>
              </a:ext>
            </a:extLst>
          </p:cNvPr>
          <p:cNvSpPr txBox="1"/>
          <p:nvPr/>
        </p:nvSpPr>
        <p:spPr>
          <a:xfrm>
            <a:off x="903605" y="2558064"/>
            <a:ext cx="2565310" cy="2640851"/>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a:t>
            </a:r>
          </a:p>
          <a:p>
            <a:pPr>
              <a:lnSpc>
                <a:spcPct val="150000"/>
              </a:lnSpc>
            </a:pPr>
            <a:endPar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
        <p:nvSpPr>
          <p:cNvPr id="15" name="平行四边形 14">
            <a:extLst>
              <a:ext uri="{FF2B5EF4-FFF2-40B4-BE49-F238E27FC236}">
                <a16:creationId xmlns:a16="http://schemas.microsoft.com/office/drawing/2014/main" id="{E06BDCF0-5CD4-4E15-8749-D7136BE04061}"/>
              </a:ext>
            </a:extLst>
          </p:cNvPr>
          <p:cNvSpPr/>
          <p:nvPr/>
        </p:nvSpPr>
        <p:spPr>
          <a:xfrm>
            <a:off x="6836751" y="1919514"/>
            <a:ext cx="2453757" cy="3018971"/>
          </a:xfrm>
          <a:prstGeom prst="parallelogram">
            <a:avLst>
              <a:gd name="adj" fmla="val 4160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4">
            <a:extLst>
              <a:ext uri="{28A0092B-C50C-407E-A947-70E740481C1C}">
                <a14:useLocalDpi xmlns:a14="http://schemas.microsoft.com/office/drawing/2010/main" val="0"/>
              </a:ext>
            </a:extLst>
          </a:blip>
          <a:srcRect l="14141" t="21083" r="24857" b="14579"/>
          <a:stretch/>
        </p:blipFill>
        <p:spPr>
          <a:xfrm>
            <a:off x="6305374" y="2106547"/>
            <a:ext cx="3062513" cy="3335482"/>
          </a:xfrm>
          <a:prstGeom prst="parallelogram">
            <a:avLst>
              <a:gd name="adj" fmla="val 35636"/>
            </a:avLst>
          </a:prstGeom>
        </p:spPr>
      </p:pic>
      <p:sp>
        <p:nvSpPr>
          <p:cNvPr id="16" name="平行四边形 15">
            <a:extLst>
              <a:ext uri="{FF2B5EF4-FFF2-40B4-BE49-F238E27FC236}">
                <a16:creationId xmlns:a16="http://schemas.microsoft.com/office/drawing/2014/main" id="{3D3EF05F-8714-4148-9C37-C2D784C6AB31}"/>
              </a:ext>
            </a:extLst>
          </p:cNvPr>
          <p:cNvSpPr/>
          <p:nvPr/>
        </p:nvSpPr>
        <p:spPr>
          <a:xfrm>
            <a:off x="9373933" y="1966607"/>
            <a:ext cx="1923357" cy="3018971"/>
          </a:xfrm>
          <a:prstGeom prst="parallelogram">
            <a:avLst>
              <a:gd name="adj" fmla="val 4588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5">
            <a:extLst>
              <a:ext uri="{28A0092B-C50C-407E-A947-70E740481C1C}">
                <a14:useLocalDpi xmlns:a14="http://schemas.microsoft.com/office/drawing/2010/main" val="0"/>
              </a:ext>
            </a:extLst>
          </a:blip>
          <a:srcRect l="11394" r="5371" b="18016"/>
          <a:stretch/>
        </p:blipFill>
        <p:spPr>
          <a:xfrm>
            <a:off x="8647358" y="1544040"/>
            <a:ext cx="2668380" cy="3335482"/>
          </a:xfrm>
          <a:prstGeom prst="parallelogram">
            <a:avLst>
              <a:gd name="adj" fmla="val 41189"/>
            </a:avLst>
          </a:prstGeom>
        </p:spPr>
      </p:pic>
    </p:spTree>
    <p:extLst>
      <p:ext uri="{BB962C8B-B14F-4D97-AF65-F5344CB8AC3E}">
        <p14:creationId xmlns:p14="http://schemas.microsoft.com/office/powerpoint/2010/main" val="32803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F3811F-5693-4924-A82F-6062A1318491}"/>
              </a:ext>
            </a:extLst>
          </p:cNvPr>
          <p:cNvPicPr>
            <a:picLocks noChangeAspect="1"/>
          </p:cNvPicPr>
          <p:nvPr/>
        </p:nvPicPr>
        <p:blipFill rotWithShape="1">
          <a:blip r:embed="rId3">
            <a:extLst>
              <a:ext uri="{28A0092B-C50C-407E-A947-70E740481C1C}">
                <a14:useLocalDpi xmlns:a14="http://schemas.microsoft.com/office/drawing/2010/main" val="0"/>
              </a:ext>
            </a:extLst>
          </a:blip>
          <a:srcRect r="33687"/>
          <a:stretch/>
        </p:blipFill>
        <p:spPr>
          <a:xfrm>
            <a:off x="9153401" y="-2"/>
            <a:ext cx="3038599" cy="6858000"/>
          </a:xfrm>
          <a:prstGeom prst="rect">
            <a:avLst/>
          </a:prstGeom>
        </p:spPr>
      </p:pic>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4">
            <a:extLst>
              <a:ext uri="{28A0092B-C50C-407E-A947-70E740481C1C}">
                <a14:useLocalDpi xmlns:a14="http://schemas.microsoft.com/office/drawing/2010/main" val="0"/>
              </a:ext>
            </a:extLst>
          </a:blip>
          <a:srcRect l="42222" r="28086"/>
          <a:stretch/>
        </p:blipFill>
        <p:spPr>
          <a:xfrm>
            <a:off x="2971894" y="-2"/>
            <a:ext cx="3054391" cy="6858000"/>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5">
            <a:extLst>
              <a:ext uri="{28A0092B-C50C-407E-A947-70E740481C1C}">
                <a14:useLocalDpi xmlns:a14="http://schemas.microsoft.com/office/drawing/2010/main" val="0"/>
              </a:ext>
            </a:extLst>
          </a:blip>
          <a:srcRect t="12179" r="47842" b="35990"/>
          <a:stretch/>
        </p:blipFill>
        <p:spPr>
          <a:xfrm>
            <a:off x="6010493" y="-2"/>
            <a:ext cx="3142908" cy="6858002"/>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6">
            <a:extLst>
              <a:ext uri="{28A0092B-C50C-407E-A947-70E740481C1C}">
                <a14:useLocalDpi xmlns:a14="http://schemas.microsoft.com/office/drawing/2010/main" val="0"/>
              </a:ext>
            </a:extLst>
          </a:blip>
          <a:srcRect l="8216" r="38072" b="23543"/>
          <a:stretch/>
        </p:blipFill>
        <p:spPr>
          <a:xfrm>
            <a:off x="-13348" y="-1"/>
            <a:ext cx="2985242" cy="6858001"/>
          </a:xfrm>
          <a:prstGeom prst="rect">
            <a:avLst/>
          </a:prstGeom>
        </p:spPr>
      </p:pic>
      <p:sp>
        <p:nvSpPr>
          <p:cNvPr id="18" name="文本框 17">
            <a:extLst>
              <a:ext uri="{FF2B5EF4-FFF2-40B4-BE49-F238E27FC236}">
                <a16:creationId xmlns:a16="http://schemas.microsoft.com/office/drawing/2014/main" id="{FC8AE7B1-0100-4B62-AFCA-0625F9A4B47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 name="矩形 1">
            <a:extLst>
              <a:ext uri="{FF2B5EF4-FFF2-40B4-BE49-F238E27FC236}">
                <a16:creationId xmlns:a16="http://schemas.microsoft.com/office/drawing/2014/main" id="{CFB8FED9-EB63-4CA3-AFBB-42E7D6D05DFE}"/>
              </a:ext>
            </a:extLst>
          </p:cNvPr>
          <p:cNvSpPr/>
          <p:nvPr/>
        </p:nvSpPr>
        <p:spPr>
          <a:xfrm>
            <a:off x="-1" y="0"/>
            <a:ext cx="12192001" cy="6858000"/>
          </a:xfrm>
          <a:prstGeom prst="rect">
            <a:avLst/>
          </a:prstGeom>
          <a:gradFill flip="none" rotWithShape="1">
            <a:gsLst>
              <a:gs pos="0">
                <a:schemeClr val="tx1"/>
              </a:gs>
              <a:gs pos="61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5966077-ADCB-4478-99BF-EB8FD5584CD2}"/>
              </a:ext>
            </a:extLst>
          </p:cNvPr>
          <p:cNvSpPr txBox="1"/>
          <p:nvPr/>
        </p:nvSpPr>
        <p:spPr>
          <a:xfrm>
            <a:off x="916273" y="685842"/>
            <a:ext cx="2203817" cy="461665"/>
          </a:xfrm>
          <a:prstGeom prst="rect">
            <a:avLst/>
          </a:prstGeom>
          <a:noFill/>
        </p:spPr>
        <p:txBody>
          <a:bodyPr wrap="square" rtlCol="0">
            <a:spAutoFit/>
          </a:bodyPr>
          <a:lstStyle/>
          <a:p>
            <a:pPr algn="dist"/>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en-US" altLang="zh-CN" sz="2400">
                <a:solidFill>
                  <a:schemeClr val="accent4"/>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4</a:t>
            </a:r>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9" name="矩形 8">
            <a:extLst>
              <a:ext uri="{FF2B5EF4-FFF2-40B4-BE49-F238E27FC236}">
                <a16:creationId xmlns:a16="http://schemas.microsoft.com/office/drawing/2014/main" id="{E83126A7-E022-439D-B608-73FFAFDDDC96}"/>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C807028-7085-40B6-AF68-96B3D1F3B24A}"/>
              </a:ext>
            </a:extLst>
          </p:cNvPr>
          <p:cNvSpPr txBox="1"/>
          <p:nvPr/>
        </p:nvSpPr>
        <p:spPr>
          <a:xfrm>
            <a:off x="772442" y="4252544"/>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12" name="矩形 11">
            <a:extLst>
              <a:ext uri="{FF2B5EF4-FFF2-40B4-BE49-F238E27FC236}">
                <a16:creationId xmlns:a16="http://schemas.microsoft.com/office/drawing/2014/main" id="{6E1D0D83-A00E-4086-8D36-884AC7B37C13}"/>
              </a:ext>
            </a:extLst>
          </p:cNvPr>
          <p:cNvSpPr/>
          <p:nvPr/>
        </p:nvSpPr>
        <p:spPr>
          <a:xfrm>
            <a:off x="854213"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39A192-ABDF-41B8-A517-992B6A7972B1}"/>
              </a:ext>
            </a:extLst>
          </p:cNvPr>
          <p:cNvSpPr txBox="1"/>
          <p:nvPr/>
        </p:nvSpPr>
        <p:spPr>
          <a:xfrm>
            <a:off x="772442" y="4809275"/>
            <a:ext cx="1869158" cy="1025024"/>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19" name="文本框 18">
            <a:extLst>
              <a:ext uri="{FF2B5EF4-FFF2-40B4-BE49-F238E27FC236}">
                <a16:creationId xmlns:a16="http://schemas.microsoft.com/office/drawing/2014/main" id="{97A88893-62AC-4A04-B1EE-95A9BDC85205}"/>
              </a:ext>
            </a:extLst>
          </p:cNvPr>
          <p:cNvSpPr txBox="1"/>
          <p:nvPr/>
        </p:nvSpPr>
        <p:spPr>
          <a:xfrm>
            <a:off x="3302188" y="4252544"/>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20" name="矩形 19">
            <a:extLst>
              <a:ext uri="{FF2B5EF4-FFF2-40B4-BE49-F238E27FC236}">
                <a16:creationId xmlns:a16="http://schemas.microsoft.com/office/drawing/2014/main" id="{0E6F5280-E3CA-4101-9353-27F5DB96ABDE}"/>
              </a:ext>
            </a:extLst>
          </p:cNvPr>
          <p:cNvSpPr/>
          <p:nvPr/>
        </p:nvSpPr>
        <p:spPr>
          <a:xfrm>
            <a:off x="3383959"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7C6BE06-815B-4C0E-8176-65CB6EF94E32}"/>
              </a:ext>
            </a:extLst>
          </p:cNvPr>
          <p:cNvSpPr txBox="1"/>
          <p:nvPr/>
        </p:nvSpPr>
        <p:spPr>
          <a:xfrm>
            <a:off x="3302188" y="4809275"/>
            <a:ext cx="1869158" cy="1025024"/>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22" name="文本框 21">
            <a:extLst>
              <a:ext uri="{FF2B5EF4-FFF2-40B4-BE49-F238E27FC236}">
                <a16:creationId xmlns:a16="http://schemas.microsoft.com/office/drawing/2014/main" id="{5B3D4CBB-39D7-4140-B02D-969C9313AFF0}"/>
              </a:ext>
            </a:extLst>
          </p:cNvPr>
          <p:cNvSpPr txBox="1"/>
          <p:nvPr/>
        </p:nvSpPr>
        <p:spPr>
          <a:xfrm>
            <a:off x="6476696" y="4252544"/>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26" name="矩形 25">
            <a:extLst>
              <a:ext uri="{FF2B5EF4-FFF2-40B4-BE49-F238E27FC236}">
                <a16:creationId xmlns:a16="http://schemas.microsoft.com/office/drawing/2014/main" id="{23B3D65D-D7A4-4125-A974-8DE801276629}"/>
              </a:ext>
            </a:extLst>
          </p:cNvPr>
          <p:cNvSpPr/>
          <p:nvPr/>
        </p:nvSpPr>
        <p:spPr>
          <a:xfrm>
            <a:off x="6558467"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B078FCB8-2313-46CA-A1A2-093BF375EC00}"/>
              </a:ext>
            </a:extLst>
          </p:cNvPr>
          <p:cNvSpPr txBox="1"/>
          <p:nvPr/>
        </p:nvSpPr>
        <p:spPr>
          <a:xfrm>
            <a:off x="6476696" y="4809275"/>
            <a:ext cx="1869158" cy="1025024"/>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28" name="文本框 27">
            <a:extLst>
              <a:ext uri="{FF2B5EF4-FFF2-40B4-BE49-F238E27FC236}">
                <a16:creationId xmlns:a16="http://schemas.microsoft.com/office/drawing/2014/main" id="{60039B1F-B5BE-4E14-B15E-D3EF4780D306}"/>
              </a:ext>
            </a:extLst>
          </p:cNvPr>
          <p:cNvSpPr txBox="1"/>
          <p:nvPr/>
        </p:nvSpPr>
        <p:spPr>
          <a:xfrm>
            <a:off x="9669664" y="4252544"/>
            <a:ext cx="986784" cy="419602"/>
          </a:xfrm>
          <a:prstGeom prst="rect">
            <a:avLst/>
          </a:prstGeom>
          <a:noFill/>
        </p:spPr>
        <p:txBody>
          <a:bodyPr wrap="square" rtlCol="0">
            <a:spAutoFit/>
          </a:bodyPr>
          <a:lstStyle/>
          <a:p>
            <a:pPr>
              <a:lnSpc>
                <a:spcPct val="150000"/>
              </a:lnSpc>
            </a:pP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29" name="矩形 28">
            <a:extLst>
              <a:ext uri="{FF2B5EF4-FFF2-40B4-BE49-F238E27FC236}">
                <a16:creationId xmlns:a16="http://schemas.microsoft.com/office/drawing/2014/main" id="{D4F68F88-E95D-4E2E-A220-CD62AB2A8C0C}"/>
              </a:ext>
            </a:extLst>
          </p:cNvPr>
          <p:cNvSpPr/>
          <p:nvPr/>
        </p:nvSpPr>
        <p:spPr>
          <a:xfrm>
            <a:off x="9751435"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6F8FED9-6D5A-4B25-A0C3-B90A9D7872D7}"/>
              </a:ext>
            </a:extLst>
          </p:cNvPr>
          <p:cNvSpPr txBox="1"/>
          <p:nvPr/>
        </p:nvSpPr>
        <p:spPr>
          <a:xfrm>
            <a:off x="9669664" y="4809275"/>
            <a:ext cx="1869158" cy="1025024"/>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Tree>
    <p:extLst>
      <p:ext uri="{BB962C8B-B14F-4D97-AF65-F5344CB8AC3E}">
        <p14:creationId xmlns:p14="http://schemas.microsoft.com/office/powerpoint/2010/main" val="3692206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F3811F-5693-4924-A82F-6062A1318491}"/>
              </a:ext>
            </a:extLst>
          </p:cNvPr>
          <p:cNvPicPr>
            <a:picLocks noChangeAspect="1"/>
          </p:cNvPicPr>
          <p:nvPr/>
        </p:nvPicPr>
        <p:blipFill rotWithShape="1">
          <a:blip r:embed="rId3">
            <a:extLst>
              <a:ext uri="{28A0092B-C50C-407E-A947-70E740481C1C}">
                <a14:useLocalDpi xmlns:a14="http://schemas.microsoft.com/office/drawing/2010/main" val="0"/>
              </a:ext>
            </a:extLst>
          </a:blip>
          <a:srcRect l="17265" r="33686"/>
          <a:stretch/>
        </p:blipFill>
        <p:spPr>
          <a:xfrm>
            <a:off x="9944483" y="-2"/>
            <a:ext cx="2247518" cy="6872511"/>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4">
            <a:extLst>
              <a:ext uri="{28A0092B-C50C-407E-A947-70E740481C1C}">
                <a14:useLocalDpi xmlns:a14="http://schemas.microsoft.com/office/drawing/2010/main" val="0"/>
              </a:ext>
            </a:extLst>
          </a:blip>
          <a:srcRect t="12179" r="62702" b="35990"/>
          <a:stretch/>
        </p:blipFill>
        <p:spPr>
          <a:xfrm>
            <a:off x="7710807" y="-5"/>
            <a:ext cx="2247518" cy="6888517"/>
          </a:xfrm>
          <a:prstGeom prst="rect">
            <a:avLst/>
          </a:prstGeom>
          <a:effectLst>
            <a:outerShdw blurRad="101600" dist="76200" dir="2700000" algn="tl" rotWithShape="0">
              <a:prstClr val="black">
                <a:alpha val="40000"/>
              </a:prstClr>
            </a:outerShdw>
          </a:effectLst>
        </p:spPr>
      </p:pic>
      <p:sp>
        <p:nvSpPr>
          <p:cNvPr id="24" name="文本框 23">
            <a:extLst>
              <a:ext uri="{FF2B5EF4-FFF2-40B4-BE49-F238E27FC236}">
                <a16:creationId xmlns:a16="http://schemas.microsoft.com/office/drawing/2014/main" id="{1CF7525D-CE03-42C2-88FA-A3759FF1F8FD}"/>
              </a:ext>
            </a:extLst>
          </p:cNvPr>
          <p:cNvSpPr txBox="1"/>
          <p:nvPr/>
        </p:nvSpPr>
        <p:spPr>
          <a:xfrm>
            <a:off x="7337980" y="1683987"/>
            <a:ext cx="986784" cy="2056012"/>
          </a:xfrm>
          <a:prstGeom prst="rect">
            <a:avLst/>
          </a:prstGeom>
          <a:noFill/>
        </p:spPr>
        <p:txBody>
          <a:bodyPr wrap="square" rtlCol="0">
            <a:spAutoFit/>
          </a:bodyPr>
          <a:lstStyle/>
          <a:p>
            <a:pPr>
              <a:lnSpc>
                <a:spcPct val="150000"/>
              </a:lnSpc>
            </a:pPr>
            <a:r>
              <a:rPr lang="zh-CN" altLang="en-US" sz="9600">
                <a:gradFill flip="none" rotWithShape="1">
                  <a:gsLst>
                    <a:gs pos="0">
                      <a:schemeClr val="bg1">
                        <a:alpha val="0"/>
                      </a:schemeClr>
                    </a:gs>
                    <a:gs pos="34000">
                      <a:schemeClr val="bg1"/>
                    </a:gs>
                  </a:gsLst>
                  <a:lin ang="21594000" scaled="0"/>
                  <a:tileRect/>
                </a:gradFill>
                <a:latin typeface="HarmonyOS Sans SC Black" panose="00000A00000000000000" pitchFamily="2" charset="-122"/>
                <a:ea typeface="HarmonyOS Sans SC Black" panose="00000A00000000000000" pitchFamily="2" charset="-122"/>
              </a:rPr>
              <a:t>沙</a:t>
            </a:r>
          </a:p>
        </p:txBody>
      </p:sp>
      <p:sp>
        <p:nvSpPr>
          <p:cNvPr id="25" name="文本框 24">
            <a:extLst>
              <a:ext uri="{FF2B5EF4-FFF2-40B4-BE49-F238E27FC236}">
                <a16:creationId xmlns:a16="http://schemas.microsoft.com/office/drawing/2014/main" id="{207B54A2-37DA-4961-B3C0-D1C5B136E935}"/>
              </a:ext>
            </a:extLst>
          </p:cNvPr>
          <p:cNvSpPr txBox="1"/>
          <p:nvPr/>
        </p:nvSpPr>
        <p:spPr>
          <a:xfrm>
            <a:off x="9683657" y="1722087"/>
            <a:ext cx="986784" cy="2056012"/>
          </a:xfrm>
          <a:prstGeom prst="rect">
            <a:avLst/>
          </a:prstGeom>
          <a:noFill/>
        </p:spPr>
        <p:txBody>
          <a:bodyPr wrap="square" rtlCol="0">
            <a:spAutoFit/>
          </a:bodyPr>
          <a:lstStyle/>
          <a:p>
            <a:pPr>
              <a:lnSpc>
                <a:spcPct val="150000"/>
              </a:lnSpc>
            </a:pPr>
            <a:r>
              <a:rPr lang="zh-CN" altLang="en-US" sz="9600">
                <a:gradFill flip="none" rotWithShape="1">
                  <a:gsLst>
                    <a:gs pos="8000">
                      <a:schemeClr val="bg1">
                        <a:alpha val="0"/>
                      </a:schemeClr>
                    </a:gs>
                    <a:gs pos="51000">
                      <a:schemeClr val="bg1"/>
                    </a:gs>
                  </a:gsLst>
                  <a:lin ang="21594000" scaled="0"/>
                  <a:tileRect/>
                </a:gradFill>
                <a:latin typeface="HarmonyOS Sans SC Black" panose="00000A00000000000000" pitchFamily="2" charset="-122"/>
                <a:ea typeface="HarmonyOS Sans SC Black" panose="00000A00000000000000" pitchFamily="2" charset="-122"/>
              </a:rPr>
              <a:t>海</a:t>
            </a:r>
          </a:p>
        </p:txBody>
      </p:sp>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5">
            <a:extLst>
              <a:ext uri="{28A0092B-C50C-407E-A947-70E740481C1C}">
                <a14:useLocalDpi xmlns:a14="http://schemas.microsoft.com/office/drawing/2010/main" val="0"/>
              </a:ext>
            </a:extLst>
          </a:blip>
          <a:srcRect l="73277" r="4057"/>
          <a:stretch/>
        </p:blipFill>
        <p:spPr>
          <a:xfrm>
            <a:off x="5379066" y="-5"/>
            <a:ext cx="2331741" cy="6872514"/>
          </a:xfrm>
          <a:prstGeom prst="rect">
            <a:avLst/>
          </a:prstGeom>
          <a:effectLst>
            <a:outerShdw blurRad="101600" dist="76200" dir="2700000" algn="tl" rotWithShape="0">
              <a:prstClr val="black">
                <a:alpha val="40000"/>
              </a:prstClr>
            </a:outerShdw>
          </a:effectLst>
        </p:spPr>
      </p:pic>
      <p:sp>
        <p:nvSpPr>
          <p:cNvPr id="23" name="文本框 22">
            <a:extLst>
              <a:ext uri="{FF2B5EF4-FFF2-40B4-BE49-F238E27FC236}">
                <a16:creationId xmlns:a16="http://schemas.microsoft.com/office/drawing/2014/main" id="{B76CDFBF-1F16-4C47-8105-71C4350B8453}"/>
              </a:ext>
            </a:extLst>
          </p:cNvPr>
          <p:cNvSpPr txBox="1"/>
          <p:nvPr/>
        </p:nvSpPr>
        <p:spPr>
          <a:xfrm>
            <a:off x="4968088" y="1683987"/>
            <a:ext cx="986784" cy="2056012"/>
          </a:xfrm>
          <a:prstGeom prst="rect">
            <a:avLst/>
          </a:prstGeom>
          <a:noFill/>
        </p:spPr>
        <p:txBody>
          <a:bodyPr wrap="square" rtlCol="0">
            <a:spAutoFit/>
          </a:bodyPr>
          <a:lstStyle/>
          <a:p>
            <a:pPr>
              <a:lnSpc>
                <a:spcPct val="150000"/>
              </a:lnSpc>
            </a:pPr>
            <a:r>
              <a:rPr lang="zh-CN" altLang="en-US" sz="9600">
                <a:gradFill flip="none" rotWithShape="1">
                  <a:gsLst>
                    <a:gs pos="22000">
                      <a:schemeClr val="bg1">
                        <a:alpha val="0"/>
                      </a:schemeClr>
                    </a:gs>
                    <a:gs pos="31000">
                      <a:schemeClr val="bg1"/>
                    </a:gs>
                  </a:gsLst>
                  <a:lin ang="21594000" scaled="0"/>
                  <a:tileRect/>
                </a:gradFill>
                <a:latin typeface="HarmonyOS Sans SC Black" panose="00000A00000000000000" pitchFamily="2" charset="-122"/>
                <a:ea typeface="HarmonyOS Sans SC Black" panose="00000A00000000000000" pitchFamily="2" charset="-122"/>
              </a:rPr>
              <a:t>林</a:t>
            </a:r>
          </a:p>
        </p:txBody>
      </p:sp>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6">
            <a:extLst>
              <a:ext uri="{28A0092B-C50C-407E-A947-70E740481C1C}">
                <a14:useLocalDpi xmlns:a14="http://schemas.microsoft.com/office/drawing/2010/main" val="0"/>
              </a:ext>
            </a:extLst>
          </a:blip>
          <a:srcRect l="1070" t="1457" r="1906" b="22086"/>
          <a:stretch/>
        </p:blipFill>
        <p:spPr>
          <a:xfrm>
            <a:off x="-13348" y="-1"/>
            <a:ext cx="5392414" cy="6858001"/>
          </a:xfrm>
          <a:prstGeom prst="rect">
            <a:avLst/>
          </a:prstGeom>
          <a:effectLst>
            <a:outerShdw blurRad="101600" dist="76200" dir="2700000" algn="tl" rotWithShape="0">
              <a:prstClr val="black">
                <a:alpha val="40000"/>
              </a:prstClr>
            </a:outerShdw>
          </a:effectLst>
        </p:spPr>
      </p:pic>
      <p:sp>
        <p:nvSpPr>
          <p:cNvPr id="18" name="文本框 17">
            <a:extLst>
              <a:ext uri="{FF2B5EF4-FFF2-40B4-BE49-F238E27FC236}">
                <a16:creationId xmlns:a16="http://schemas.microsoft.com/office/drawing/2014/main" id="{FC8AE7B1-0100-4B62-AFCA-0625F9A4B47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 name="矩形 1">
            <a:extLst>
              <a:ext uri="{FF2B5EF4-FFF2-40B4-BE49-F238E27FC236}">
                <a16:creationId xmlns:a16="http://schemas.microsoft.com/office/drawing/2014/main" id="{CFB8FED9-EB63-4CA3-AFBB-42E7D6D05DFE}"/>
              </a:ext>
            </a:extLst>
          </p:cNvPr>
          <p:cNvSpPr/>
          <p:nvPr/>
        </p:nvSpPr>
        <p:spPr>
          <a:xfrm>
            <a:off x="0" y="1039522"/>
            <a:ext cx="12192001" cy="5848991"/>
          </a:xfrm>
          <a:prstGeom prst="rect">
            <a:avLst/>
          </a:prstGeom>
          <a:gradFill flip="none" rotWithShape="1">
            <a:gsLst>
              <a:gs pos="0">
                <a:schemeClr val="tx1"/>
              </a:gs>
              <a:gs pos="61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5966077-ADCB-4478-99BF-EB8FD5584CD2}"/>
              </a:ext>
            </a:extLst>
          </p:cNvPr>
          <p:cNvSpPr txBox="1"/>
          <p:nvPr/>
        </p:nvSpPr>
        <p:spPr>
          <a:xfrm>
            <a:off x="916273" y="685842"/>
            <a:ext cx="2203817" cy="461665"/>
          </a:xfrm>
          <a:prstGeom prst="rect">
            <a:avLst/>
          </a:prstGeom>
          <a:noFill/>
        </p:spPr>
        <p:txBody>
          <a:bodyPr wrap="square" rtlCol="0">
            <a:spAutoFit/>
          </a:bodyPr>
          <a:lstStyle/>
          <a:p>
            <a:pPr algn="dist"/>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en-US" altLang="zh-CN"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4</a:t>
            </a:r>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9" name="矩形 8">
            <a:extLst>
              <a:ext uri="{FF2B5EF4-FFF2-40B4-BE49-F238E27FC236}">
                <a16:creationId xmlns:a16="http://schemas.microsoft.com/office/drawing/2014/main" id="{E83126A7-E022-439D-B608-73FFAFDDDC96}"/>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7A88893-62AC-4A04-B1EE-95A9BDC85205}"/>
              </a:ext>
            </a:extLst>
          </p:cNvPr>
          <p:cNvSpPr txBox="1"/>
          <p:nvPr/>
        </p:nvSpPr>
        <p:spPr>
          <a:xfrm>
            <a:off x="698501" y="1676400"/>
            <a:ext cx="986784" cy="2056012"/>
          </a:xfrm>
          <a:prstGeom prst="rect">
            <a:avLst/>
          </a:prstGeom>
          <a:noFill/>
        </p:spPr>
        <p:txBody>
          <a:bodyPr wrap="square" rtlCol="0">
            <a:spAutoFit/>
          </a:bodyPr>
          <a:lstStyle/>
          <a:p>
            <a:pPr>
              <a:lnSpc>
                <a:spcPct val="150000"/>
              </a:lnSpc>
            </a:pPr>
            <a:r>
              <a:rPr lang="zh-CN" altLang="en-US" sz="9600">
                <a:gradFill flip="none" rotWithShape="1">
                  <a:gsLst>
                    <a:gs pos="2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rPr>
              <a:t>山</a:t>
            </a:r>
          </a:p>
        </p:txBody>
      </p:sp>
      <p:sp>
        <p:nvSpPr>
          <p:cNvPr id="31" name="文本框 30">
            <a:extLst>
              <a:ext uri="{FF2B5EF4-FFF2-40B4-BE49-F238E27FC236}">
                <a16:creationId xmlns:a16="http://schemas.microsoft.com/office/drawing/2014/main" id="{B6C767A1-0D8B-42C1-9C5B-4469559B282D}"/>
              </a:ext>
            </a:extLst>
          </p:cNvPr>
          <p:cNvSpPr txBox="1"/>
          <p:nvPr/>
        </p:nvSpPr>
        <p:spPr>
          <a:xfrm>
            <a:off x="772442" y="4809275"/>
            <a:ext cx="1869158" cy="1025024"/>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32" name="矩形 31">
            <a:extLst>
              <a:ext uri="{FF2B5EF4-FFF2-40B4-BE49-F238E27FC236}">
                <a16:creationId xmlns:a16="http://schemas.microsoft.com/office/drawing/2014/main" id="{69703FD8-964C-4148-9593-8B7AD9464012}"/>
              </a:ext>
            </a:extLst>
          </p:cNvPr>
          <p:cNvSpPr/>
          <p:nvPr/>
        </p:nvSpPr>
        <p:spPr>
          <a:xfrm>
            <a:off x="854213"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2752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F3811F-5693-4924-A82F-6062A1318491}"/>
              </a:ext>
            </a:extLst>
          </p:cNvPr>
          <p:cNvPicPr>
            <a:picLocks noChangeAspect="1"/>
          </p:cNvPicPr>
          <p:nvPr/>
        </p:nvPicPr>
        <p:blipFill rotWithShape="1">
          <a:blip r:embed="rId3">
            <a:extLst>
              <a:ext uri="{28A0092B-C50C-407E-A947-70E740481C1C}">
                <a14:useLocalDpi xmlns:a14="http://schemas.microsoft.com/office/drawing/2010/main" val="0"/>
              </a:ext>
            </a:extLst>
          </a:blip>
          <a:srcRect l="17265" r="33686"/>
          <a:stretch/>
        </p:blipFill>
        <p:spPr>
          <a:xfrm>
            <a:off x="9944483" y="-2"/>
            <a:ext cx="2247518" cy="6858000"/>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4">
            <a:extLst>
              <a:ext uri="{28A0092B-C50C-407E-A947-70E740481C1C}">
                <a14:useLocalDpi xmlns:a14="http://schemas.microsoft.com/office/drawing/2010/main" val="0"/>
              </a:ext>
            </a:extLst>
          </a:blip>
          <a:srcRect t="12179" r="62702" b="35990"/>
          <a:stretch/>
        </p:blipFill>
        <p:spPr>
          <a:xfrm>
            <a:off x="7710807" y="-4"/>
            <a:ext cx="2247518" cy="6858002"/>
          </a:xfrm>
          <a:prstGeom prst="rect">
            <a:avLst/>
          </a:prstGeom>
          <a:effectLst>
            <a:outerShdw blurRad="101600" dist="76200" dir="2700000" algn="tl" rotWithShape="0">
              <a:prstClr val="black">
                <a:alpha val="40000"/>
              </a:prstClr>
            </a:outerShdw>
          </a:effectLst>
        </p:spPr>
      </p:pic>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5">
            <a:extLst>
              <a:ext uri="{28A0092B-C50C-407E-A947-70E740481C1C}">
                <a14:useLocalDpi xmlns:a14="http://schemas.microsoft.com/office/drawing/2010/main" val="0"/>
              </a:ext>
            </a:extLst>
          </a:blip>
          <a:srcRect l="42223" r="4058"/>
          <a:stretch/>
        </p:blipFill>
        <p:spPr>
          <a:xfrm>
            <a:off x="2184670" y="-5"/>
            <a:ext cx="5526136" cy="6872514"/>
          </a:xfrm>
          <a:prstGeom prst="rect">
            <a:avLst/>
          </a:prstGeom>
          <a:effectLst>
            <a:outerShdw blurRad="101600" dist="76200" dir="2700000" algn="tl" rotWithShape="0">
              <a:prstClr val="black">
                <a:alpha val="40000"/>
              </a:prstClr>
            </a:outerShdw>
          </a:effectLst>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6">
            <a:extLst>
              <a:ext uri="{28A0092B-C50C-407E-A947-70E740481C1C}">
                <a14:useLocalDpi xmlns:a14="http://schemas.microsoft.com/office/drawing/2010/main" val="0"/>
              </a:ext>
            </a:extLst>
          </a:blip>
          <a:srcRect l="8216" r="51354" b="23543"/>
          <a:stretch/>
        </p:blipFill>
        <p:spPr>
          <a:xfrm>
            <a:off x="-13348" y="-1"/>
            <a:ext cx="2198017" cy="6858001"/>
          </a:xfrm>
          <a:prstGeom prst="rect">
            <a:avLst/>
          </a:prstGeom>
          <a:effectLst>
            <a:outerShdw blurRad="101600" dist="76200" dir="2700000" algn="tl" rotWithShape="0">
              <a:prstClr val="black">
                <a:alpha val="40000"/>
              </a:prstClr>
            </a:outerShdw>
          </a:effectLst>
        </p:spPr>
      </p:pic>
      <p:sp>
        <p:nvSpPr>
          <p:cNvPr id="18" name="文本框 17">
            <a:extLst>
              <a:ext uri="{FF2B5EF4-FFF2-40B4-BE49-F238E27FC236}">
                <a16:creationId xmlns:a16="http://schemas.microsoft.com/office/drawing/2014/main" id="{FC8AE7B1-0100-4B62-AFCA-0625F9A4B47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16" name="文本框 15">
            <a:extLst>
              <a:ext uri="{FF2B5EF4-FFF2-40B4-BE49-F238E27FC236}">
                <a16:creationId xmlns:a16="http://schemas.microsoft.com/office/drawing/2014/main" id="{75966077-ADCB-4478-99BF-EB8FD5584CD2}"/>
              </a:ext>
            </a:extLst>
          </p:cNvPr>
          <p:cNvSpPr txBox="1"/>
          <p:nvPr/>
        </p:nvSpPr>
        <p:spPr>
          <a:xfrm>
            <a:off x="916273" y="685842"/>
            <a:ext cx="2203817" cy="461665"/>
          </a:xfrm>
          <a:prstGeom prst="rect">
            <a:avLst/>
          </a:prstGeom>
          <a:noFill/>
        </p:spPr>
        <p:txBody>
          <a:bodyPr wrap="square" rtlCol="0">
            <a:spAutoFit/>
          </a:bodyPr>
          <a:lstStyle/>
          <a:p>
            <a:pPr algn="dist"/>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en-US" altLang="zh-CN"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4</a:t>
            </a:r>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9" name="矩形 8">
            <a:extLst>
              <a:ext uri="{FF2B5EF4-FFF2-40B4-BE49-F238E27FC236}">
                <a16:creationId xmlns:a16="http://schemas.microsoft.com/office/drawing/2014/main" id="{E83126A7-E022-439D-B608-73FFAFDDDC96}"/>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7598B5B-EF76-46FA-AE14-0EF03D3B1A6C}"/>
              </a:ext>
            </a:extLst>
          </p:cNvPr>
          <p:cNvSpPr txBox="1"/>
          <p:nvPr/>
        </p:nvSpPr>
        <p:spPr>
          <a:xfrm>
            <a:off x="574440" y="1877491"/>
            <a:ext cx="986784" cy="2056012"/>
          </a:xfrm>
          <a:prstGeom prst="rect">
            <a:avLst/>
          </a:prstGeom>
          <a:noFill/>
        </p:spPr>
        <p:txBody>
          <a:bodyPr wrap="square" rtlCol="0">
            <a:spAutoFit/>
          </a:bodyPr>
          <a:lstStyle/>
          <a:p>
            <a:pPr>
              <a:lnSpc>
                <a:spcPct val="150000"/>
              </a:lnSpc>
            </a:pPr>
            <a:r>
              <a:rPr lang="zh-CN" altLang="en-US" sz="9600">
                <a:gradFill flip="none" rotWithShape="1">
                  <a:gsLst>
                    <a:gs pos="2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rPr>
              <a:t>山</a:t>
            </a:r>
          </a:p>
        </p:txBody>
      </p:sp>
      <p:sp>
        <p:nvSpPr>
          <p:cNvPr id="25" name="文本框 24">
            <a:extLst>
              <a:ext uri="{FF2B5EF4-FFF2-40B4-BE49-F238E27FC236}">
                <a16:creationId xmlns:a16="http://schemas.microsoft.com/office/drawing/2014/main" id="{1A9D93F1-B0E3-4D2E-B996-1B3182B96755}"/>
              </a:ext>
            </a:extLst>
          </p:cNvPr>
          <p:cNvSpPr txBox="1"/>
          <p:nvPr/>
        </p:nvSpPr>
        <p:spPr>
          <a:xfrm>
            <a:off x="7347467" y="1924050"/>
            <a:ext cx="986784" cy="2056012"/>
          </a:xfrm>
          <a:prstGeom prst="rect">
            <a:avLst/>
          </a:prstGeom>
          <a:noFill/>
        </p:spPr>
        <p:txBody>
          <a:bodyPr wrap="square" rtlCol="0">
            <a:spAutoFit/>
          </a:bodyPr>
          <a:lstStyle/>
          <a:p>
            <a:pPr>
              <a:lnSpc>
                <a:spcPct val="150000"/>
              </a:lnSpc>
            </a:pPr>
            <a:r>
              <a:rPr lang="zh-CN" altLang="en-US" sz="9600">
                <a:gradFill flip="none" rotWithShape="1">
                  <a:gsLst>
                    <a:gs pos="23000">
                      <a:schemeClr val="bg1">
                        <a:alpha val="0"/>
                      </a:schemeClr>
                    </a:gs>
                    <a:gs pos="33000">
                      <a:schemeClr val="bg1"/>
                    </a:gs>
                  </a:gsLst>
                  <a:lin ang="21594000" scaled="0"/>
                  <a:tileRect/>
                </a:gradFill>
                <a:latin typeface="HarmonyOS Sans SC Black" panose="00000A00000000000000" pitchFamily="2" charset="-122"/>
                <a:ea typeface="HarmonyOS Sans SC Black" panose="00000A00000000000000" pitchFamily="2" charset="-122"/>
              </a:rPr>
              <a:t>沙</a:t>
            </a:r>
          </a:p>
        </p:txBody>
      </p:sp>
      <p:sp>
        <p:nvSpPr>
          <p:cNvPr id="27" name="文本框 26">
            <a:extLst>
              <a:ext uri="{FF2B5EF4-FFF2-40B4-BE49-F238E27FC236}">
                <a16:creationId xmlns:a16="http://schemas.microsoft.com/office/drawing/2014/main" id="{E9CDA9C0-C88E-41D9-A284-867B8264BAB2}"/>
              </a:ext>
            </a:extLst>
          </p:cNvPr>
          <p:cNvSpPr txBox="1"/>
          <p:nvPr/>
        </p:nvSpPr>
        <p:spPr>
          <a:xfrm>
            <a:off x="9683657" y="1969737"/>
            <a:ext cx="986784" cy="2056012"/>
          </a:xfrm>
          <a:prstGeom prst="rect">
            <a:avLst/>
          </a:prstGeom>
          <a:noFill/>
        </p:spPr>
        <p:txBody>
          <a:bodyPr wrap="square" rtlCol="0">
            <a:spAutoFit/>
          </a:bodyPr>
          <a:lstStyle/>
          <a:p>
            <a:pPr>
              <a:lnSpc>
                <a:spcPct val="150000"/>
              </a:lnSpc>
            </a:pPr>
            <a:r>
              <a:rPr lang="zh-CN" altLang="en-US" sz="9600">
                <a:gradFill flip="none" rotWithShape="1">
                  <a:gsLst>
                    <a:gs pos="8000">
                      <a:schemeClr val="bg1">
                        <a:alpha val="0"/>
                      </a:schemeClr>
                    </a:gs>
                    <a:gs pos="51000">
                      <a:schemeClr val="bg1"/>
                    </a:gs>
                  </a:gsLst>
                  <a:lin ang="21594000" scaled="0"/>
                  <a:tileRect/>
                </a:gradFill>
                <a:latin typeface="HarmonyOS Sans SC Black" panose="00000A00000000000000" pitchFamily="2" charset="-122"/>
                <a:ea typeface="HarmonyOS Sans SC Black" panose="00000A00000000000000" pitchFamily="2" charset="-122"/>
              </a:rPr>
              <a:t>海</a:t>
            </a:r>
          </a:p>
        </p:txBody>
      </p:sp>
      <p:sp>
        <p:nvSpPr>
          <p:cNvPr id="2" name="矩形 1">
            <a:extLst>
              <a:ext uri="{FF2B5EF4-FFF2-40B4-BE49-F238E27FC236}">
                <a16:creationId xmlns:a16="http://schemas.microsoft.com/office/drawing/2014/main" id="{CFB8FED9-EB63-4CA3-AFBB-42E7D6D05DFE}"/>
              </a:ext>
            </a:extLst>
          </p:cNvPr>
          <p:cNvSpPr/>
          <p:nvPr/>
        </p:nvSpPr>
        <p:spPr>
          <a:xfrm>
            <a:off x="-1" y="1009008"/>
            <a:ext cx="12192001" cy="5848991"/>
          </a:xfrm>
          <a:prstGeom prst="rect">
            <a:avLst/>
          </a:prstGeom>
          <a:gradFill flip="none" rotWithShape="1">
            <a:gsLst>
              <a:gs pos="0">
                <a:schemeClr val="tx1"/>
              </a:gs>
              <a:gs pos="61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15892AC2-59B9-469B-B88C-180431539D8A}"/>
              </a:ext>
            </a:extLst>
          </p:cNvPr>
          <p:cNvSpPr txBox="1"/>
          <p:nvPr/>
        </p:nvSpPr>
        <p:spPr>
          <a:xfrm>
            <a:off x="4245520" y="1877491"/>
            <a:ext cx="986784" cy="2056012"/>
          </a:xfrm>
          <a:prstGeom prst="rect">
            <a:avLst/>
          </a:prstGeom>
          <a:noFill/>
        </p:spPr>
        <p:txBody>
          <a:bodyPr wrap="square" rtlCol="0">
            <a:spAutoFit/>
          </a:bodyPr>
          <a:lstStyle/>
          <a:p>
            <a:pPr>
              <a:lnSpc>
                <a:spcPct val="150000"/>
              </a:lnSpc>
            </a:pPr>
            <a:r>
              <a:rPr lang="zh-CN" altLang="en-US" sz="9600">
                <a:gradFill flip="none" rotWithShape="1">
                  <a:gsLst>
                    <a:gs pos="2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rPr>
              <a:t>林</a:t>
            </a:r>
          </a:p>
        </p:txBody>
      </p:sp>
      <p:sp>
        <p:nvSpPr>
          <p:cNvPr id="32" name="文本框 31">
            <a:extLst>
              <a:ext uri="{FF2B5EF4-FFF2-40B4-BE49-F238E27FC236}">
                <a16:creationId xmlns:a16="http://schemas.microsoft.com/office/drawing/2014/main" id="{2688EFA3-6586-489D-9FEC-9A71B5F9F6F8}"/>
              </a:ext>
            </a:extLst>
          </p:cNvPr>
          <p:cNvSpPr txBox="1"/>
          <p:nvPr/>
        </p:nvSpPr>
        <p:spPr>
          <a:xfrm>
            <a:off x="4245520" y="4809275"/>
            <a:ext cx="2593430" cy="701859"/>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33" name="矩形 32">
            <a:extLst>
              <a:ext uri="{FF2B5EF4-FFF2-40B4-BE49-F238E27FC236}">
                <a16:creationId xmlns:a16="http://schemas.microsoft.com/office/drawing/2014/main" id="{66C550AF-D74C-4CE2-919C-52583A231A55}"/>
              </a:ext>
            </a:extLst>
          </p:cNvPr>
          <p:cNvSpPr/>
          <p:nvPr/>
        </p:nvSpPr>
        <p:spPr>
          <a:xfrm>
            <a:off x="4327291"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0899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F3811F-5693-4924-A82F-6062A1318491}"/>
              </a:ext>
            </a:extLst>
          </p:cNvPr>
          <p:cNvPicPr>
            <a:picLocks noChangeAspect="1"/>
          </p:cNvPicPr>
          <p:nvPr/>
        </p:nvPicPr>
        <p:blipFill rotWithShape="1">
          <a:blip r:embed="rId3">
            <a:extLst>
              <a:ext uri="{28A0092B-C50C-407E-A947-70E740481C1C}">
                <a14:useLocalDpi xmlns:a14="http://schemas.microsoft.com/office/drawing/2010/main" val="0"/>
              </a:ext>
            </a:extLst>
          </a:blip>
          <a:srcRect l="17265" r="33686"/>
          <a:stretch/>
        </p:blipFill>
        <p:spPr>
          <a:xfrm>
            <a:off x="9944483" y="-3"/>
            <a:ext cx="2247518" cy="6888516"/>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4">
            <a:extLst>
              <a:ext uri="{28A0092B-C50C-407E-A947-70E740481C1C}">
                <a14:useLocalDpi xmlns:a14="http://schemas.microsoft.com/office/drawing/2010/main" val="0"/>
              </a:ext>
            </a:extLst>
          </a:blip>
          <a:srcRect t="12179" r="6588" b="35990"/>
          <a:stretch/>
        </p:blipFill>
        <p:spPr>
          <a:xfrm>
            <a:off x="4378479" y="-5"/>
            <a:ext cx="5628852" cy="6872511"/>
          </a:xfrm>
          <a:prstGeom prst="rect">
            <a:avLst/>
          </a:prstGeom>
          <a:effectLst>
            <a:outerShdw blurRad="101600" dist="76200" dir="2700000" algn="tl" rotWithShape="0">
              <a:prstClr val="black">
                <a:alpha val="40000"/>
              </a:prstClr>
            </a:outerShdw>
          </a:effectLst>
        </p:spPr>
      </p:pic>
      <p:sp>
        <p:nvSpPr>
          <p:cNvPr id="27" name="文本框 26">
            <a:extLst>
              <a:ext uri="{FF2B5EF4-FFF2-40B4-BE49-F238E27FC236}">
                <a16:creationId xmlns:a16="http://schemas.microsoft.com/office/drawing/2014/main" id="{78A33375-466C-4B6A-80BF-061330C51478}"/>
              </a:ext>
            </a:extLst>
          </p:cNvPr>
          <p:cNvSpPr txBox="1"/>
          <p:nvPr/>
        </p:nvSpPr>
        <p:spPr>
          <a:xfrm>
            <a:off x="9683657" y="1969737"/>
            <a:ext cx="986784" cy="2056012"/>
          </a:xfrm>
          <a:prstGeom prst="rect">
            <a:avLst/>
          </a:prstGeom>
          <a:noFill/>
        </p:spPr>
        <p:txBody>
          <a:bodyPr wrap="square" rtlCol="0">
            <a:spAutoFit/>
          </a:bodyPr>
          <a:lstStyle/>
          <a:p>
            <a:pPr>
              <a:lnSpc>
                <a:spcPct val="150000"/>
              </a:lnSpc>
            </a:pPr>
            <a:r>
              <a:rPr lang="zh-CN" altLang="en-US" sz="9600">
                <a:gradFill flip="none" rotWithShape="1">
                  <a:gsLst>
                    <a:gs pos="8000">
                      <a:schemeClr val="bg1">
                        <a:alpha val="0"/>
                      </a:schemeClr>
                    </a:gs>
                    <a:gs pos="51000">
                      <a:schemeClr val="bg1"/>
                    </a:gs>
                  </a:gsLst>
                  <a:lin ang="21594000" scaled="0"/>
                  <a:tileRect/>
                </a:gradFill>
                <a:latin typeface="HarmonyOS Sans SC Black" panose="00000A00000000000000" pitchFamily="2" charset="-122"/>
                <a:ea typeface="HarmonyOS Sans SC Black" panose="00000A00000000000000" pitchFamily="2" charset="-122"/>
              </a:rPr>
              <a:t>海</a:t>
            </a:r>
          </a:p>
        </p:txBody>
      </p:sp>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5">
            <a:extLst>
              <a:ext uri="{28A0092B-C50C-407E-A947-70E740481C1C}">
                <a14:useLocalDpi xmlns:a14="http://schemas.microsoft.com/office/drawing/2010/main" val="0"/>
              </a:ext>
            </a:extLst>
          </a:blip>
          <a:srcRect l="65984" t="389" r="12593" b="-389"/>
          <a:stretch/>
        </p:blipFill>
        <p:spPr>
          <a:xfrm>
            <a:off x="2184670" y="-5"/>
            <a:ext cx="2203817" cy="6872514"/>
          </a:xfrm>
          <a:prstGeom prst="rect">
            <a:avLst/>
          </a:prstGeom>
          <a:effectLst>
            <a:outerShdw blurRad="101600" dist="76200" dir="2700000" algn="tl" rotWithShape="0">
              <a:prstClr val="black">
                <a:alpha val="40000"/>
              </a:prstClr>
            </a:outerShdw>
          </a:effectLst>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6">
            <a:extLst>
              <a:ext uri="{28A0092B-C50C-407E-A947-70E740481C1C}">
                <a14:useLocalDpi xmlns:a14="http://schemas.microsoft.com/office/drawing/2010/main" val="0"/>
              </a:ext>
            </a:extLst>
          </a:blip>
          <a:srcRect l="8216" r="51354" b="23543"/>
          <a:stretch/>
        </p:blipFill>
        <p:spPr>
          <a:xfrm>
            <a:off x="-13348" y="-1"/>
            <a:ext cx="2247023" cy="6872510"/>
          </a:xfrm>
          <a:prstGeom prst="rect">
            <a:avLst/>
          </a:prstGeom>
          <a:effectLst>
            <a:outerShdw blurRad="101600" dist="76200" dir="2700000" algn="tl" rotWithShape="0">
              <a:prstClr val="black">
                <a:alpha val="40000"/>
              </a:prstClr>
            </a:outerShdw>
          </a:effectLst>
        </p:spPr>
      </p:pic>
      <p:sp>
        <p:nvSpPr>
          <p:cNvPr id="18" name="文本框 17">
            <a:extLst>
              <a:ext uri="{FF2B5EF4-FFF2-40B4-BE49-F238E27FC236}">
                <a16:creationId xmlns:a16="http://schemas.microsoft.com/office/drawing/2014/main" id="{FC8AE7B1-0100-4B62-AFCA-0625F9A4B47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 name="矩形 1">
            <a:extLst>
              <a:ext uri="{FF2B5EF4-FFF2-40B4-BE49-F238E27FC236}">
                <a16:creationId xmlns:a16="http://schemas.microsoft.com/office/drawing/2014/main" id="{CFB8FED9-EB63-4CA3-AFBB-42E7D6D05DFE}"/>
              </a:ext>
            </a:extLst>
          </p:cNvPr>
          <p:cNvSpPr/>
          <p:nvPr/>
        </p:nvSpPr>
        <p:spPr>
          <a:xfrm>
            <a:off x="-13348" y="685842"/>
            <a:ext cx="12192001" cy="6202671"/>
          </a:xfrm>
          <a:prstGeom prst="rect">
            <a:avLst/>
          </a:prstGeom>
          <a:gradFill flip="none" rotWithShape="1">
            <a:gsLst>
              <a:gs pos="0">
                <a:schemeClr val="tx1"/>
              </a:gs>
              <a:gs pos="61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5966077-ADCB-4478-99BF-EB8FD5584CD2}"/>
              </a:ext>
            </a:extLst>
          </p:cNvPr>
          <p:cNvSpPr txBox="1"/>
          <p:nvPr/>
        </p:nvSpPr>
        <p:spPr>
          <a:xfrm>
            <a:off x="916273" y="685842"/>
            <a:ext cx="2203817" cy="461665"/>
          </a:xfrm>
          <a:prstGeom prst="rect">
            <a:avLst/>
          </a:prstGeom>
          <a:noFill/>
        </p:spPr>
        <p:txBody>
          <a:bodyPr wrap="square" rtlCol="0">
            <a:spAutoFit/>
          </a:bodyPr>
          <a:lstStyle/>
          <a:p>
            <a:pPr algn="dist"/>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en-US" altLang="zh-CN"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4</a:t>
            </a:r>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9" name="矩形 8">
            <a:extLst>
              <a:ext uri="{FF2B5EF4-FFF2-40B4-BE49-F238E27FC236}">
                <a16:creationId xmlns:a16="http://schemas.microsoft.com/office/drawing/2014/main" id="{E83126A7-E022-439D-B608-73FFAFDDDC96}"/>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ADE7397-4FBD-475F-884F-5494C105B3D8}"/>
              </a:ext>
            </a:extLst>
          </p:cNvPr>
          <p:cNvSpPr txBox="1"/>
          <p:nvPr/>
        </p:nvSpPr>
        <p:spPr>
          <a:xfrm>
            <a:off x="574440" y="1877491"/>
            <a:ext cx="986784" cy="2056012"/>
          </a:xfrm>
          <a:prstGeom prst="rect">
            <a:avLst/>
          </a:prstGeom>
          <a:noFill/>
        </p:spPr>
        <p:txBody>
          <a:bodyPr wrap="square" rtlCol="0">
            <a:spAutoFit/>
          </a:bodyPr>
          <a:lstStyle/>
          <a:p>
            <a:pPr>
              <a:lnSpc>
                <a:spcPct val="150000"/>
              </a:lnSpc>
            </a:pPr>
            <a:r>
              <a:rPr lang="zh-CN" altLang="en-US" sz="9600">
                <a:gradFill flip="none" rotWithShape="1">
                  <a:gsLst>
                    <a:gs pos="2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rPr>
              <a:t>山</a:t>
            </a:r>
          </a:p>
        </p:txBody>
      </p:sp>
      <p:sp>
        <p:nvSpPr>
          <p:cNvPr id="31" name="文本框 30">
            <a:extLst>
              <a:ext uri="{FF2B5EF4-FFF2-40B4-BE49-F238E27FC236}">
                <a16:creationId xmlns:a16="http://schemas.microsoft.com/office/drawing/2014/main" id="{DC494CAB-F63D-4AF8-8792-362B084E3F39}"/>
              </a:ext>
            </a:extLst>
          </p:cNvPr>
          <p:cNvSpPr txBox="1"/>
          <p:nvPr/>
        </p:nvSpPr>
        <p:spPr>
          <a:xfrm>
            <a:off x="2626698" y="1877491"/>
            <a:ext cx="986784" cy="2056012"/>
          </a:xfrm>
          <a:prstGeom prst="rect">
            <a:avLst/>
          </a:prstGeom>
          <a:noFill/>
        </p:spPr>
        <p:txBody>
          <a:bodyPr wrap="square" rtlCol="0">
            <a:spAutoFit/>
          </a:bodyPr>
          <a:lstStyle/>
          <a:p>
            <a:pPr>
              <a:lnSpc>
                <a:spcPct val="150000"/>
              </a:lnSpc>
            </a:pPr>
            <a:r>
              <a:rPr lang="zh-CN" altLang="en-US" sz="9600">
                <a:gradFill flip="none" rotWithShape="1">
                  <a:gsLst>
                    <a:gs pos="3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rPr>
              <a:t>林</a:t>
            </a:r>
          </a:p>
        </p:txBody>
      </p:sp>
      <p:sp>
        <p:nvSpPr>
          <p:cNvPr id="32" name="文本框 31">
            <a:extLst>
              <a:ext uri="{FF2B5EF4-FFF2-40B4-BE49-F238E27FC236}">
                <a16:creationId xmlns:a16="http://schemas.microsoft.com/office/drawing/2014/main" id="{37510905-27A0-4F1F-A834-C5364E582A2B}"/>
              </a:ext>
            </a:extLst>
          </p:cNvPr>
          <p:cNvSpPr txBox="1"/>
          <p:nvPr/>
        </p:nvSpPr>
        <p:spPr>
          <a:xfrm>
            <a:off x="6096000" y="4809275"/>
            <a:ext cx="2593430" cy="701859"/>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33" name="矩形 32">
            <a:extLst>
              <a:ext uri="{FF2B5EF4-FFF2-40B4-BE49-F238E27FC236}">
                <a16:creationId xmlns:a16="http://schemas.microsoft.com/office/drawing/2014/main" id="{75EEF9E0-CC14-4D54-BEFD-5788FA060AC8}"/>
              </a:ext>
            </a:extLst>
          </p:cNvPr>
          <p:cNvSpPr/>
          <p:nvPr/>
        </p:nvSpPr>
        <p:spPr>
          <a:xfrm>
            <a:off x="6177771"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BCD24D2-6FD0-4201-9C86-F974BD6CA0AA}"/>
              </a:ext>
            </a:extLst>
          </p:cNvPr>
          <p:cNvSpPr txBox="1"/>
          <p:nvPr/>
        </p:nvSpPr>
        <p:spPr>
          <a:xfrm>
            <a:off x="6547596" y="1924050"/>
            <a:ext cx="986784" cy="2056012"/>
          </a:xfrm>
          <a:prstGeom prst="rect">
            <a:avLst/>
          </a:prstGeom>
          <a:noFill/>
        </p:spPr>
        <p:txBody>
          <a:bodyPr wrap="square" rtlCol="0">
            <a:spAutoFit/>
          </a:bodyPr>
          <a:lstStyle>
            <a:defPPr>
              <a:defRPr lang="zh-CN"/>
            </a:defPPr>
            <a:lvl1pPr>
              <a:lnSpc>
                <a:spcPct val="150000"/>
              </a:lnSpc>
              <a:defRPr sz="9600">
                <a:gradFill flip="none" rotWithShape="1">
                  <a:gsLst>
                    <a:gs pos="2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defRPr>
            </a:lvl1pPr>
          </a:lstStyle>
          <a:p>
            <a:r>
              <a:rPr lang="zh-CN" altLang="en-US"/>
              <a:t>沙</a:t>
            </a:r>
          </a:p>
        </p:txBody>
      </p:sp>
    </p:spTree>
    <p:extLst>
      <p:ext uri="{BB962C8B-B14F-4D97-AF65-F5344CB8AC3E}">
        <p14:creationId xmlns:p14="http://schemas.microsoft.com/office/powerpoint/2010/main" val="45953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F3811F-5693-4924-A82F-6062A1318491}"/>
              </a:ext>
            </a:extLst>
          </p:cNvPr>
          <p:cNvPicPr>
            <a:picLocks noChangeAspect="1"/>
          </p:cNvPicPr>
          <p:nvPr/>
        </p:nvPicPr>
        <p:blipFill rotWithShape="1">
          <a:blip r:embed="rId3">
            <a:extLst>
              <a:ext uri="{28A0092B-C50C-407E-A947-70E740481C1C}">
                <a14:useLocalDpi xmlns:a14="http://schemas.microsoft.com/office/drawing/2010/main" val="0"/>
              </a:ext>
            </a:extLst>
          </a:blip>
          <a:srcRect l="308" r="1358" b="13959"/>
          <a:stretch/>
        </p:blipFill>
        <p:spPr>
          <a:xfrm>
            <a:off x="6625502" y="-4"/>
            <a:ext cx="5599021" cy="6888517"/>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4">
            <a:extLst>
              <a:ext uri="{28A0092B-C50C-407E-A947-70E740481C1C}">
                <a14:useLocalDpi xmlns:a14="http://schemas.microsoft.com/office/drawing/2010/main" val="0"/>
              </a:ext>
            </a:extLst>
          </a:blip>
          <a:srcRect l="31504" t="12179" r="31206" b="35990"/>
          <a:stretch/>
        </p:blipFill>
        <p:spPr>
          <a:xfrm>
            <a:off x="4378479" y="-5"/>
            <a:ext cx="2247023" cy="6872511"/>
          </a:xfrm>
          <a:prstGeom prst="rect">
            <a:avLst/>
          </a:prstGeom>
          <a:effectLst>
            <a:outerShdw blurRad="101600" dist="76200" dir="2700000" algn="tl" rotWithShape="0">
              <a:prstClr val="black">
                <a:alpha val="40000"/>
              </a:prstClr>
            </a:outerShdw>
          </a:effectLst>
        </p:spPr>
      </p:pic>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5">
            <a:extLst>
              <a:ext uri="{28A0092B-C50C-407E-A947-70E740481C1C}">
                <a14:useLocalDpi xmlns:a14="http://schemas.microsoft.com/office/drawing/2010/main" val="0"/>
              </a:ext>
            </a:extLst>
          </a:blip>
          <a:srcRect l="65984" t="389" r="12593" b="-389"/>
          <a:stretch/>
        </p:blipFill>
        <p:spPr>
          <a:xfrm>
            <a:off x="2184670" y="-5"/>
            <a:ext cx="2203817" cy="6872514"/>
          </a:xfrm>
          <a:prstGeom prst="rect">
            <a:avLst/>
          </a:prstGeom>
          <a:effectLst>
            <a:outerShdw blurRad="101600" dist="76200" dir="2700000" algn="tl" rotWithShape="0">
              <a:prstClr val="black">
                <a:alpha val="40000"/>
              </a:prstClr>
            </a:outerShdw>
          </a:effectLst>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6">
            <a:extLst>
              <a:ext uri="{28A0092B-C50C-407E-A947-70E740481C1C}">
                <a14:useLocalDpi xmlns:a14="http://schemas.microsoft.com/office/drawing/2010/main" val="0"/>
              </a:ext>
            </a:extLst>
          </a:blip>
          <a:srcRect l="8216" r="51354" b="23543"/>
          <a:stretch/>
        </p:blipFill>
        <p:spPr>
          <a:xfrm>
            <a:off x="-13348" y="-1"/>
            <a:ext cx="2247023" cy="6872510"/>
          </a:xfrm>
          <a:prstGeom prst="rect">
            <a:avLst/>
          </a:prstGeom>
          <a:effectLst>
            <a:outerShdw blurRad="101600" dist="76200" dir="2700000" algn="tl" rotWithShape="0">
              <a:prstClr val="black">
                <a:alpha val="40000"/>
              </a:prstClr>
            </a:outerShdw>
          </a:effectLst>
        </p:spPr>
      </p:pic>
      <p:sp>
        <p:nvSpPr>
          <p:cNvPr id="18" name="文本框 17">
            <a:extLst>
              <a:ext uri="{FF2B5EF4-FFF2-40B4-BE49-F238E27FC236}">
                <a16:creationId xmlns:a16="http://schemas.microsoft.com/office/drawing/2014/main" id="{FC8AE7B1-0100-4B62-AFCA-0625F9A4B476}"/>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 name="矩形 1">
            <a:extLst>
              <a:ext uri="{FF2B5EF4-FFF2-40B4-BE49-F238E27FC236}">
                <a16:creationId xmlns:a16="http://schemas.microsoft.com/office/drawing/2014/main" id="{CFB8FED9-EB63-4CA3-AFBB-42E7D6D05DFE}"/>
              </a:ext>
            </a:extLst>
          </p:cNvPr>
          <p:cNvSpPr/>
          <p:nvPr/>
        </p:nvSpPr>
        <p:spPr>
          <a:xfrm>
            <a:off x="-13348" y="685842"/>
            <a:ext cx="12192001" cy="6202671"/>
          </a:xfrm>
          <a:prstGeom prst="rect">
            <a:avLst/>
          </a:prstGeom>
          <a:gradFill flip="none" rotWithShape="1">
            <a:gsLst>
              <a:gs pos="0">
                <a:schemeClr val="tx1"/>
              </a:gs>
              <a:gs pos="61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5966077-ADCB-4478-99BF-EB8FD5584CD2}"/>
              </a:ext>
            </a:extLst>
          </p:cNvPr>
          <p:cNvSpPr txBox="1"/>
          <p:nvPr/>
        </p:nvSpPr>
        <p:spPr>
          <a:xfrm>
            <a:off x="916273" y="685842"/>
            <a:ext cx="2203817" cy="461665"/>
          </a:xfrm>
          <a:prstGeom prst="rect">
            <a:avLst/>
          </a:prstGeom>
          <a:noFill/>
        </p:spPr>
        <p:txBody>
          <a:bodyPr wrap="square" rtlCol="0">
            <a:spAutoFit/>
          </a:bodyPr>
          <a:lstStyle/>
          <a:p>
            <a:pPr algn="dist"/>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en-US" altLang="zh-CN"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4</a:t>
            </a:r>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9" name="矩形 8">
            <a:extLst>
              <a:ext uri="{FF2B5EF4-FFF2-40B4-BE49-F238E27FC236}">
                <a16:creationId xmlns:a16="http://schemas.microsoft.com/office/drawing/2014/main" id="{E83126A7-E022-439D-B608-73FFAFDDDC96}"/>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ADE7397-4FBD-475F-884F-5494C105B3D8}"/>
              </a:ext>
            </a:extLst>
          </p:cNvPr>
          <p:cNvSpPr txBox="1"/>
          <p:nvPr/>
        </p:nvSpPr>
        <p:spPr>
          <a:xfrm>
            <a:off x="574440" y="1877491"/>
            <a:ext cx="986784" cy="2056012"/>
          </a:xfrm>
          <a:prstGeom prst="rect">
            <a:avLst/>
          </a:prstGeom>
          <a:noFill/>
        </p:spPr>
        <p:txBody>
          <a:bodyPr wrap="square" rtlCol="0">
            <a:spAutoFit/>
          </a:bodyPr>
          <a:lstStyle/>
          <a:p>
            <a:pPr>
              <a:lnSpc>
                <a:spcPct val="150000"/>
              </a:lnSpc>
            </a:pPr>
            <a:r>
              <a:rPr lang="zh-CN" altLang="en-US" sz="9600">
                <a:gradFill flip="none" rotWithShape="1">
                  <a:gsLst>
                    <a:gs pos="2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rPr>
              <a:t>山</a:t>
            </a:r>
          </a:p>
        </p:txBody>
      </p:sp>
      <p:sp>
        <p:nvSpPr>
          <p:cNvPr id="31" name="文本框 30">
            <a:extLst>
              <a:ext uri="{FF2B5EF4-FFF2-40B4-BE49-F238E27FC236}">
                <a16:creationId xmlns:a16="http://schemas.microsoft.com/office/drawing/2014/main" id="{DC494CAB-F63D-4AF8-8792-362B084E3F39}"/>
              </a:ext>
            </a:extLst>
          </p:cNvPr>
          <p:cNvSpPr txBox="1"/>
          <p:nvPr/>
        </p:nvSpPr>
        <p:spPr>
          <a:xfrm>
            <a:off x="2626698" y="1877491"/>
            <a:ext cx="986784" cy="2056012"/>
          </a:xfrm>
          <a:prstGeom prst="rect">
            <a:avLst/>
          </a:prstGeom>
          <a:noFill/>
        </p:spPr>
        <p:txBody>
          <a:bodyPr wrap="square" rtlCol="0">
            <a:spAutoFit/>
          </a:bodyPr>
          <a:lstStyle/>
          <a:p>
            <a:pPr>
              <a:lnSpc>
                <a:spcPct val="150000"/>
              </a:lnSpc>
            </a:pPr>
            <a:r>
              <a:rPr lang="zh-CN" altLang="en-US" sz="9600">
                <a:gradFill flip="none" rotWithShape="1">
                  <a:gsLst>
                    <a:gs pos="3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rPr>
              <a:t>林</a:t>
            </a:r>
          </a:p>
        </p:txBody>
      </p:sp>
      <p:sp>
        <p:nvSpPr>
          <p:cNvPr id="32" name="文本框 31">
            <a:extLst>
              <a:ext uri="{FF2B5EF4-FFF2-40B4-BE49-F238E27FC236}">
                <a16:creationId xmlns:a16="http://schemas.microsoft.com/office/drawing/2014/main" id="{37510905-27A0-4F1F-A834-C5364E582A2B}"/>
              </a:ext>
            </a:extLst>
          </p:cNvPr>
          <p:cNvSpPr txBox="1"/>
          <p:nvPr/>
        </p:nvSpPr>
        <p:spPr>
          <a:xfrm>
            <a:off x="8517355" y="4809275"/>
            <a:ext cx="2593430" cy="701859"/>
          </a:xfrm>
          <a:prstGeom prst="rect">
            <a:avLst/>
          </a:prstGeom>
          <a:noFill/>
        </p:spPr>
        <p:txBody>
          <a:bodyPr wrap="square"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33" name="矩形 32">
            <a:extLst>
              <a:ext uri="{FF2B5EF4-FFF2-40B4-BE49-F238E27FC236}">
                <a16:creationId xmlns:a16="http://schemas.microsoft.com/office/drawing/2014/main" id="{75EEF9E0-CC14-4D54-BEFD-5788FA060AC8}"/>
              </a:ext>
            </a:extLst>
          </p:cNvPr>
          <p:cNvSpPr/>
          <p:nvPr/>
        </p:nvSpPr>
        <p:spPr>
          <a:xfrm>
            <a:off x="8599126" y="4724190"/>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BCD24D2-6FD0-4201-9C86-F974BD6CA0AA}"/>
              </a:ext>
            </a:extLst>
          </p:cNvPr>
          <p:cNvSpPr txBox="1"/>
          <p:nvPr/>
        </p:nvSpPr>
        <p:spPr>
          <a:xfrm>
            <a:off x="5086184" y="1924050"/>
            <a:ext cx="986784" cy="2056012"/>
          </a:xfrm>
          <a:prstGeom prst="rect">
            <a:avLst/>
          </a:prstGeom>
          <a:noFill/>
        </p:spPr>
        <p:txBody>
          <a:bodyPr wrap="square" rtlCol="0">
            <a:spAutoFit/>
          </a:bodyPr>
          <a:lstStyle>
            <a:defPPr>
              <a:defRPr lang="zh-CN"/>
            </a:defPPr>
            <a:lvl1pPr>
              <a:lnSpc>
                <a:spcPct val="150000"/>
              </a:lnSpc>
              <a:defRPr sz="9600">
                <a:gradFill flip="none" rotWithShape="1">
                  <a:gsLst>
                    <a:gs pos="2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defRPr>
            </a:lvl1pPr>
          </a:lstStyle>
          <a:p>
            <a:r>
              <a:rPr lang="zh-CN" altLang="en-US"/>
              <a:t>沙</a:t>
            </a:r>
          </a:p>
        </p:txBody>
      </p:sp>
      <p:sp>
        <p:nvSpPr>
          <p:cNvPr id="27" name="文本框 26">
            <a:extLst>
              <a:ext uri="{FF2B5EF4-FFF2-40B4-BE49-F238E27FC236}">
                <a16:creationId xmlns:a16="http://schemas.microsoft.com/office/drawing/2014/main" id="{78A33375-466C-4B6A-80BF-061330C51478}"/>
              </a:ext>
            </a:extLst>
          </p:cNvPr>
          <p:cNvSpPr txBox="1"/>
          <p:nvPr/>
        </p:nvSpPr>
        <p:spPr>
          <a:xfrm>
            <a:off x="8956634" y="1969737"/>
            <a:ext cx="986784" cy="2056012"/>
          </a:xfrm>
          <a:prstGeom prst="rect">
            <a:avLst/>
          </a:prstGeom>
          <a:noFill/>
        </p:spPr>
        <p:txBody>
          <a:bodyPr wrap="square" rtlCol="0">
            <a:spAutoFit/>
          </a:bodyPr>
          <a:lstStyle>
            <a:defPPr>
              <a:defRPr lang="zh-CN"/>
            </a:defPPr>
            <a:lvl1pPr>
              <a:lnSpc>
                <a:spcPct val="150000"/>
              </a:lnSpc>
              <a:defRPr sz="9600">
                <a:gradFill flip="none" rotWithShape="1">
                  <a:gsLst>
                    <a:gs pos="22000">
                      <a:schemeClr val="bg1">
                        <a:alpha val="0"/>
                      </a:schemeClr>
                    </a:gs>
                    <a:gs pos="65000">
                      <a:schemeClr val="bg1"/>
                    </a:gs>
                  </a:gsLst>
                  <a:lin ang="16200000" scaled="1"/>
                  <a:tileRect/>
                </a:gradFill>
                <a:latin typeface="HarmonyOS Sans SC Black" panose="00000A00000000000000" pitchFamily="2" charset="-122"/>
                <a:ea typeface="HarmonyOS Sans SC Black" panose="00000A00000000000000" pitchFamily="2" charset="-122"/>
              </a:defRPr>
            </a:lvl1pPr>
          </a:lstStyle>
          <a:p>
            <a:r>
              <a:rPr lang="zh-CN" altLang="en-US"/>
              <a:t>海</a:t>
            </a:r>
          </a:p>
        </p:txBody>
      </p:sp>
    </p:spTree>
    <p:extLst>
      <p:ext uri="{BB962C8B-B14F-4D97-AF65-F5344CB8AC3E}">
        <p14:creationId xmlns:p14="http://schemas.microsoft.com/office/powerpoint/2010/main" val="14340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B3B22CF-79C7-42B5-89E9-C6727107B764}"/>
              </a:ext>
            </a:extLst>
          </p:cNvPr>
          <p:cNvSpPr/>
          <p:nvPr/>
        </p:nvSpPr>
        <p:spPr>
          <a:xfrm>
            <a:off x="0" y="1426678"/>
            <a:ext cx="6271168" cy="5431322"/>
          </a:xfrm>
          <a:prstGeom prst="rect">
            <a:avLst/>
          </a:prstGeom>
          <a:solidFill>
            <a:srgbClr val="BF57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8" name="矩形 7">
            <a:extLst>
              <a:ext uri="{FF2B5EF4-FFF2-40B4-BE49-F238E27FC236}">
                <a16:creationId xmlns:a16="http://schemas.microsoft.com/office/drawing/2014/main" id="{493B7752-F390-49B6-8E4A-13A7A5D8634A}"/>
              </a:ext>
            </a:extLst>
          </p:cNvPr>
          <p:cNvSpPr/>
          <p:nvPr/>
        </p:nvSpPr>
        <p:spPr>
          <a:xfrm>
            <a:off x="466273" y="2267388"/>
            <a:ext cx="3757385" cy="3683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6" name="图片 5">
            <a:extLst>
              <a:ext uri="{FF2B5EF4-FFF2-40B4-BE49-F238E27FC236}">
                <a16:creationId xmlns:a16="http://schemas.microsoft.com/office/drawing/2014/main" id="{33F3811F-5693-4924-A82F-6062A1318491}"/>
              </a:ext>
            </a:extLst>
          </p:cNvPr>
          <p:cNvPicPr>
            <a:picLocks noChangeAspect="1"/>
          </p:cNvPicPr>
          <p:nvPr/>
        </p:nvPicPr>
        <p:blipFill rotWithShape="1">
          <a:blip r:embed="rId3">
            <a:extLst>
              <a:ext uri="{28A0092B-C50C-407E-A947-70E740481C1C}">
                <a14:useLocalDpi xmlns:a14="http://schemas.microsoft.com/office/drawing/2010/main" val="0"/>
              </a:ext>
            </a:extLst>
          </a:blip>
          <a:srcRect t="23348" r="9930" b="29228"/>
          <a:stretch/>
        </p:blipFill>
        <p:spPr>
          <a:xfrm>
            <a:off x="4522020" y="4516202"/>
            <a:ext cx="1742377" cy="1424775"/>
          </a:xfrm>
          <a:prstGeom prst="rect">
            <a:avLst/>
          </a:prstGeom>
        </p:spPr>
      </p:pic>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4">
            <a:extLst>
              <a:ext uri="{28A0092B-C50C-407E-A947-70E740481C1C}">
                <a14:useLocalDpi xmlns:a14="http://schemas.microsoft.com/office/drawing/2010/main" val="0"/>
              </a:ext>
            </a:extLst>
          </a:blip>
          <a:srcRect l="8817" t="10668" r="28086"/>
          <a:stretch/>
        </p:blipFill>
        <p:spPr>
          <a:xfrm>
            <a:off x="4522021" y="726973"/>
            <a:ext cx="1749146" cy="1590076"/>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5">
            <a:extLst>
              <a:ext uri="{28A0092B-C50C-407E-A947-70E740481C1C}">
                <a14:useLocalDpi xmlns:a14="http://schemas.microsoft.com/office/drawing/2010/main" val="0"/>
              </a:ext>
            </a:extLst>
          </a:blip>
          <a:srcRect t="21958" r="362" b="36631"/>
          <a:stretch/>
        </p:blipFill>
        <p:spPr>
          <a:xfrm>
            <a:off x="4522020" y="2621588"/>
            <a:ext cx="1742377" cy="1590075"/>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6">
            <a:extLst>
              <a:ext uri="{28A0092B-C50C-407E-A947-70E740481C1C}">
                <a14:useLocalDpi xmlns:a14="http://schemas.microsoft.com/office/drawing/2010/main" val="0"/>
              </a:ext>
            </a:extLst>
          </a:blip>
          <a:srcRect l="97" t="18697" r="9094" b="31189"/>
          <a:stretch/>
        </p:blipFill>
        <p:spPr>
          <a:xfrm>
            <a:off x="466274" y="726973"/>
            <a:ext cx="3757384" cy="3346452"/>
          </a:xfrm>
          <a:prstGeom prst="rect">
            <a:avLst/>
          </a:prstGeom>
        </p:spPr>
      </p:pic>
      <p:sp>
        <p:nvSpPr>
          <p:cNvPr id="25" name="矩形 24">
            <a:extLst>
              <a:ext uri="{FF2B5EF4-FFF2-40B4-BE49-F238E27FC236}">
                <a16:creationId xmlns:a16="http://schemas.microsoft.com/office/drawing/2014/main" id="{73473BC2-9CE9-4E65-8B27-94FE9A4D18BA}"/>
              </a:ext>
            </a:extLst>
          </p:cNvPr>
          <p:cNvSpPr/>
          <p:nvPr/>
        </p:nvSpPr>
        <p:spPr>
          <a:xfrm>
            <a:off x="6271167" y="741131"/>
            <a:ext cx="2429661" cy="1573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矩形 30">
            <a:extLst>
              <a:ext uri="{FF2B5EF4-FFF2-40B4-BE49-F238E27FC236}">
                <a16:creationId xmlns:a16="http://schemas.microsoft.com/office/drawing/2014/main" id="{222361F5-0747-453F-89ED-D279682E1DCF}"/>
              </a:ext>
            </a:extLst>
          </p:cNvPr>
          <p:cNvSpPr/>
          <p:nvPr/>
        </p:nvSpPr>
        <p:spPr>
          <a:xfrm>
            <a:off x="6264397" y="2616552"/>
            <a:ext cx="2435995" cy="1573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矩形 31">
            <a:extLst>
              <a:ext uri="{FF2B5EF4-FFF2-40B4-BE49-F238E27FC236}">
                <a16:creationId xmlns:a16="http://schemas.microsoft.com/office/drawing/2014/main" id="{FBF690A6-778D-486B-B83D-F4B47B9CF9EB}"/>
              </a:ext>
            </a:extLst>
          </p:cNvPr>
          <p:cNvSpPr/>
          <p:nvPr/>
        </p:nvSpPr>
        <p:spPr>
          <a:xfrm>
            <a:off x="6264396" y="4513384"/>
            <a:ext cx="2429661" cy="142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文本框 32">
            <a:extLst>
              <a:ext uri="{FF2B5EF4-FFF2-40B4-BE49-F238E27FC236}">
                <a16:creationId xmlns:a16="http://schemas.microsoft.com/office/drawing/2014/main" id="{79D8362C-2C12-46D8-875A-AA364A26B532}"/>
              </a:ext>
            </a:extLst>
          </p:cNvPr>
          <p:cNvSpPr txBox="1"/>
          <p:nvPr/>
        </p:nvSpPr>
        <p:spPr>
          <a:xfrm>
            <a:off x="8981620" y="1231725"/>
            <a:ext cx="2873113" cy="523220"/>
          </a:xfrm>
          <a:prstGeom prst="rect">
            <a:avLst/>
          </a:prstGeom>
          <a:noFill/>
        </p:spPr>
        <p:txBody>
          <a:bodyPr wrap="square" rtlCol="0">
            <a:spAutoFit/>
          </a:bodyPr>
          <a:lstStyle/>
          <a:p>
            <a:pPr algn="dist"/>
            <a:r>
              <a:rPr lang="en-US" altLang="zh-CN" sz="2800">
                <a:latin typeface="HarmonyOS Sans SC Black" panose="00000A00000000000000" pitchFamily="2" charset="-122"/>
                <a:ea typeface="HarmonyOS Sans SC Black" panose="00000A00000000000000" pitchFamily="2" charset="-122"/>
              </a:rPr>
              <a:t>IMAGINATION</a:t>
            </a:r>
            <a:endParaRPr lang="zh-CN" altLang="en-US" sz="2800">
              <a:latin typeface="HarmonyOS Sans SC Black" panose="00000A00000000000000" pitchFamily="2" charset="-122"/>
              <a:ea typeface="HarmonyOS Sans SC Black" panose="00000A00000000000000" pitchFamily="2" charset="-122"/>
            </a:endParaRPr>
          </a:p>
        </p:txBody>
      </p:sp>
      <p:sp>
        <p:nvSpPr>
          <p:cNvPr id="34" name="文本框 33">
            <a:extLst>
              <a:ext uri="{FF2B5EF4-FFF2-40B4-BE49-F238E27FC236}">
                <a16:creationId xmlns:a16="http://schemas.microsoft.com/office/drawing/2014/main" id="{4AF9F435-E739-4380-99D8-899FF7A2ED73}"/>
              </a:ext>
            </a:extLst>
          </p:cNvPr>
          <p:cNvSpPr txBox="1"/>
          <p:nvPr/>
        </p:nvSpPr>
        <p:spPr>
          <a:xfrm>
            <a:off x="9536260" y="1754945"/>
            <a:ext cx="2318473" cy="707886"/>
          </a:xfrm>
          <a:prstGeom prst="rect">
            <a:avLst/>
          </a:prstGeom>
          <a:noFill/>
        </p:spPr>
        <p:txBody>
          <a:bodyPr wrap="square" rtlCol="0">
            <a:spAutoFit/>
          </a:bodyPr>
          <a:lstStyle/>
          <a:p>
            <a:pPr algn="dist"/>
            <a:r>
              <a:rPr lang="zh-CN" altLang="en-US" sz="2400">
                <a:latin typeface="HarmonyOS Sans SC Medium" panose="00000600000000000000" pitchFamily="2" charset="-122"/>
                <a:ea typeface="HarmonyOS Sans SC Medium" panose="00000600000000000000" pitchFamily="2" charset="-122"/>
              </a:rPr>
              <a:t>如果有</a:t>
            </a:r>
            <a:r>
              <a:rPr lang="en-US" altLang="zh-CN" sz="4000">
                <a:solidFill>
                  <a:schemeClr val="accent2"/>
                </a:solidFill>
                <a:latin typeface="HarmonyOS Sans SC Medium" panose="00000600000000000000" pitchFamily="2" charset="-122"/>
                <a:ea typeface="HarmonyOS Sans SC Medium" panose="00000600000000000000" pitchFamily="2" charset="-122"/>
              </a:rPr>
              <a:t>4</a:t>
            </a:r>
            <a:r>
              <a:rPr lang="zh-CN" altLang="en-US" sz="2400">
                <a:latin typeface="HarmonyOS Sans SC Medium" panose="00000600000000000000" pitchFamily="2" charset="-122"/>
                <a:ea typeface="HarmonyOS Sans SC Medium" panose="00000600000000000000" pitchFamily="2" charset="-122"/>
              </a:rPr>
              <a:t>张图片</a:t>
            </a:r>
          </a:p>
        </p:txBody>
      </p:sp>
      <p:sp>
        <p:nvSpPr>
          <p:cNvPr id="36" name="文本框 35">
            <a:extLst>
              <a:ext uri="{FF2B5EF4-FFF2-40B4-BE49-F238E27FC236}">
                <a16:creationId xmlns:a16="http://schemas.microsoft.com/office/drawing/2014/main" id="{1A887060-0414-49DF-A8F3-1E9AE484E8EB}"/>
              </a:ext>
            </a:extLst>
          </p:cNvPr>
          <p:cNvSpPr txBox="1"/>
          <p:nvPr/>
        </p:nvSpPr>
        <p:spPr>
          <a:xfrm>
            <a:off x="10719490" y="2517972"/>
            <a:ext cx="1273259" cy="419602"/>
          </a:xfrm>
          <a:prstGeom prst="rect">
            <a:avLst/>
          </a:prstGeom>
          <a:noFill/>
        </p:spPr>
        <p:txBody>
          <a:bodyPr wrap="square" rtlCol="0">
            <a:spAutoFit/>
          </a:bodyPr>
          <a:lstStyle/>
          <a:p>
            <a:pPr>
              <a:lnSpc>
                <a:spcPct val="150000"/>
              </a:lnSpc>
            </a:pPr>
            <a:r>
              <a:rPr lang="en-US" altLang="zh-CN" sz="1600" dirty="0">
                <a:solidFill>
                  <a:schemeClr val="tx1">
                    <a:lumMod val="85000"/>
                    <a:lumOff val="15000"/>
                  </a:schemeClr>
                </a:solidFill>
                <a:latin typeface="HarmonyOS Sans SC Medium" panose="00000600000000000000" pitchFamily="2" charset="-122"/>
                <a:ea typeface="HarmonyOS Sans SC Medium" panose="00000600000000000000" pitchFamily="2" charset="-122"/>
              </a:rPr>
              <a:t>PPT</a:t>
            </a:r>
            <a:r>
              <a:rPr lang="zh-CN" altLang="en-US" sz="1600" dirty="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37" name="矩形 36">
            <a:extLst>
              <a:ext uri="{FF2B5EF4-FFF2-40B4-BE49-F238E27FC236}">
                <a16:creationId xmlns:a16="http://schemas.microsoft.com/office/drawing/2014/main" id="{CB2E74F4-5E3F-4144-A525-097806F4F62C}"/>
              </a:ext>
            </a:extLst>
          </p:cNvPr>
          <p:cNvSpPr/>
          <p:nvPr/>
        </p:nvSpPr>
        <p:spPr>
          <a:xfrm>
            <a:off x="11356120" y="3166901"/>
            <a:ext cx="35750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3795F4C1-C7D3-4B43-AFA6-D4FF0780A485}"/>
              </a:ext>
            </a:extLst>
          </p:cNvPr>
          <p:cNvSpPr txBox="1"/>
          <p:nvPr/>
        </p:nvSpPr>
        <p:spPr>
          <a:xfrm>
            <a:off x="9289423" y="3347987"/>
            <a:ext cx="2565310" cy="1348190"/>
          </a:xfrm>
          <a:prstGeom prst="rect">
            <a:avLst/>
          </a:prstGeom>
          <a:noFill/>
        </p:spPr>
        <p:txBody>
          <a:bodyPr wrap="square" rtlCol="0">
            <a:spAutoFit/>
          </a:bodyPr>
          <a:lstStyle/>
          <a:p>
            <a:pPr algn="r">
              <a:lnSpc>
                <a:spcPct val="150000"/>
              </a:lnSpc>
            </a:pPr>
            <a:r>
              <a:rPr lang="zh-CN" altLang="en-US" sz="1400">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
        <p:nvSpPr>
          <p:cNvPr id="39" name="文本框 38">
            <a:extLst>
              <a:ext uri="{FF2B5EF4-FFF2-40B4-BE49-F238E27FC236}">
                <a16:creationId xmlns:a16="http://schemas.microsoft.com/office/drawing/2014/main" id="{E24F442F-2049-435A-8C79-090DFDAB1686}"/>
              </a:ext>
            </a:extLst>
          </p:cNvPr>
          <p:cNvSpPr txBox="1"/>
          <p:nvPr/>
        </p:nvSpPr>
        <p:spPr>
          <a:xfrm>
            <a:off x="673376" y="4379790"/>
            <a:ext cx="3161360" cy="1025024"/>
          </a:xfrm>
          <a:prstGeom prst="rect">
            <a:avLst/>
          </a:prstGeom>
          <a:noFill/>
        </p:spPr>
        <p:txBody>
          <a:bodyPr wrap="square" rtlCol="0">
            <a:spAutoFit/>
          </a:bodyPr>
          <a:lstStyle/>
          <a:p>
            <a:pPr>
              <a:lnSpc>
                <a:spcPct val="150000"/>
              </a:lnSpc>
            </a:pPr>
            <a:r>
              <a:rPr lang="zh-CN" altLang="en-US" sz="1400">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p:txBody>
      </p:sp>
      <p:sp>
        <p:nvSpPr>
          <p:cNvPr id="42" name="文本框 41">
            <a:extLst>
              <a:ext uri="{FF2B5EF4-FFF2-40B4-BE49-F238E27FC236}">
                <a16:creationId xmlns:a16="http://schemas.microsoft.com/office/drawing/2014/main" id="{1B06E52F-C6B0-4344-9D64-FA354B807572}"/>
              </a:ext>
            </a:extLst>
          </p:cNvPr>
          <p:cNvSpPr txBox="1"/>
          <p:nvPr/>
        </p:nvSpPr>
        <p:spPr>
          <a:xfrm>
            <a:off x="6394963" y="985779"/>
            <a:ext cx="2254424" cy="701859"/>
          </a:xfrm>
          <a:prstGeom prst="rect">
            <a:avLst/>
          </a:prstGeom>
          <a:noFill/>
        </p:spPr>
        <p:txBody>
          <a:bodyPr wrap="square" rtlCol="0">
            <a:spAutoFit/>
          </a:bodyPr>
          <a:lstStyle/>
          <a:p>
            <a:pPr>
              <a:lnSpc>
                <a:spcPct val="150000"/>
              </a:lnSpc>
            </a:pPr>
            <a:r>
              <a:rPr lang="zh-CN" altLang="en-US" sz="1400">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43" name="文本框 42">
            <a:extLst>
              <a:ext uri="{FF2B5EF4-FFF2-40B4-BE49-F238E27FC236}">
                <a16:creationId xmlns:a16="http://schemas.microsoft.com/office/drawing/2014/main" id="{318952F1-A885-4784-A070-5528F9BF48A1}"/>
              </a:ext>
            </a:extLst>
          </p:cNvPr>
          <p:cNvSpPr txBox="1"/>
          <p:nvPr/>
        </p:nvSpPr>
        <p:spPr>
          <a:xfrm>
            <a:off x="6394963" y="2815971"/>
            <a:ext cx="2254424" cy="701859"/>
          </a:xfrm>
          <a:prstGeom prst="rect">
            <a:avLst/>
          </a:prstGeom>
          <a:noFill/>
        </p:spPr>
        <p:txBody>
          <a:bodyPr wrap="square" rtlCol="0">
            <a:spAutoFit/>
          </a:bodyPr>
          <a:lstStyle/>
          <a:p>
            <a:pPr>
              <a:lnSpc>
                <a:spcPct val="150000"/>
              </a:lnSpc>
            </a:pPr>
            <a:r>
              <a:rPr lang="zh-CN" altLang="en-US" sz="1400">
                <a:latin typeface="HarmonyOS Sans SC Light" panose="00000400000000000000" pitchFamily="2" charset="-122"/>
                <a:ea typeface="HarmonyOS Sans SC Light" panose="00000400000000000000" pitchFamily="2" charset="-122"/>
              </a:rPr>
              <a:t>随便输入什么文字就是一大段文字给他有些距离</a:t>
            </a:r>
          </a:p>
        </p:txBody>
      </p:sp>
      <p:sp>
        <p:nvSpPr>
          <p:cNvPr id="44" name="文本框 43">
            <a:extLst>
              <a:ext uri="{FF2B5EF4-FFF2-40B4-BE49-F238E27FC236}">
                <a16:creationId xmlns:a16="http://schemas.microsoft.com/office/drawing/2014/main" id="{7F2F6AE0-1E6F-4478-8FD6-CF8720981DD3}"/>
              </a:ext>
            </a:extLst>
          </p:cNvPr>
          <p:cNvSpPr txBox="1"/>
          <p:nvPr/>
        </p:nvSpPr>
        <p:spPr>
          <a:xfrm>
            <a:off x="6394963" y="4679044"/>
            <a:ext cx="2254424" cy="701859"/>
          </a:xfrm>
          <a:prstGeom prst="rect">
            <a:avLst/>
          </a:prstGeom>
          <a:noFill/>
        </p:spPr>
        <p:txBody>
          <a:bodyPr wrap="square" rtlCol="0">
            <a:spAutoFit/>
          </a:bodyPr>
          <a:lstStyle/>
          <a:p>
            <a:pPr>
              <a:lnSpc>
                <a:spcPct val="150000"/>
              </a:lnSpc>
            </a:pPr>
            <a:r>
              <a:rPr lang="zh-CN" altLang="en-US" sz="1400">
                <a:latin typeface="HarmonyOS Sans SC Light" panose="00000400000000000000" pitchFamily="2" charset="-122"/>
                <a:ea typeface="HarmonyOS Sans SC Light" panose="00000400000000000000" pitchFamily="2" charset="-122"/>
              </a:rPr>
              <a:t>随便输入什么文字就是一大段文字给他有些距离</a:t>
            </a:r>
          </a:p>
        </p:txBody>
      </p:sp>
    </p:spTree>
    <p:extLst>
      <p:ext uri="{BB962C8B-B14F-4D97-AF65-F5344CB8AC3E}">
        <p14:creationId xmlns:p14="http://schemas.microsoft.com/office/powerpoint/2010/main" val="217350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3CA899-5CBF-49DE-8063-C993BCB6F74D}"/>
              </a:ext>
            </a:extLst>
          </p:cNvPr>
          <p:cNvPicPr>
            <a:picLocks noChangeAspect="1"/>
          </p:cNvPicPr>
          <p:nvPr/>
        </p:nvPicPr>
        <p:blipFill rotWithShape="1">
          <a:blip r:embed="rId2">
            <a:extLst>
              <a:ext uri="{28A0092B-C50C-407E-A947-70E740481C1C}">
                <a14:useLocalDpi xmlns:a14="http://schemas.microsoft.com/office/drawing/2010/main" val="0"/>
              </a:ext>
            </a:extLst>
          </a:blip>
          <a:srcRect l="5715" t="10173" r="39443" b="38327"/>
          <a:stretch/>
        </p:blipFill>
        <p:spPr>
          <a:xfrm>
            <a:off x="2734610" y="0"/>
            <a:ext cx="2913702" cy="4629150"/>
          </a:xfrm>
          <a:prstGeom prst="parallelogram">
            <a:avLst/>
          </a:prstGeom>
          <a:effectLst>
            <a:outerShdw blurRad="101600" dist="76200" dir="2700000" algn="tl" rotWithShape="0">
              <a:prstClr val="black">
                <a:alpha val="40000"/>
              </a:prstClr>
            </a:outerShdw>
          </a:effectLst>
        </p:spPr>
      </p:pic>
      <p:sp>
        <p:nvSpPr>
          <p:cNvPr id="13" name="文本框 12">
            <a:extLst>
              <a:ext uri="{FF2B5EF4-FFF2-40B4-BE49-F238E27FC236}">
                <a16:creationId xmlns:a16="http://schemas.microsoft.com/office/drawing/2014/main" id="{41FA644C-B69E-4483-87B9-38EE91632C57}"/>
              </a:ext>
            </a:extLst>
          </p:cNvPr>
          <p:cNvSpPr txBox="1"/>
          <p:nvPr/>
        </p:nvSpPr>
        <p:spPr>
          <a:xfrm>
            <a:off x="858216" y="621621"/>
            <a:ext cx="2873113" cy="523220"/>
          </a:xfrm>
          <a:prstGeom prst="rect">
            <a:avLst/>
          </a:prstGeom>
          <a:noFill/>
        </p:spPr>
        <p:txBody>
          <a:bodyPr wrap="square" rtlCol="0">
            <a:spAutoFit/>
          </a:bodyPr>
          <a:lstStyle/>
          <a:p>
            <a:pPr algn="dist"/>
            <a:r>
              <a:rPr lang="en-US" altLang="zh-CN" sz="2800">
                <a:latin typeface="HarmonyOS Sans SC Black" panose="00000A00000000000000" pitchFamily="2" charset="-122"/>
                <a:ea typeface="HarmonyOS Sans SC Black" panose="00000A00000000000000" pitchFamily="2" charset="-122"/>
              </a:rPr>
              <a:t>IMAGINATION</a:t>
            </a:r>
            <a:endParaRPr lang="zh-CN" altLang="en-US" sz="2800">
              <a:latin typeface="HarmonyOS Sans SC Black" panose="00000A00000000000000" pitchFamily="2" charset="-122"/>
              <a:ea typeface="HarmonyOS Sans SC Black" panose="00000A00000000000000" pitchFamily="2" charset="-122"/>
            </a:endParaRPr>
          </a:p>
        </p:txBody>
      </p:sp>
      <p:sp>
        <p:nvSpPr>
          <p:cNvPr id="14" name="文本框 13">
            <a:extLst>
              <a:ext uri="{FF2B5EF4-FFF2-40B4-BE49-F238E27FC236}">
                <a16:creationId xmlns:a16="http://schemas.microsoft.com/office/drawing/2014/main" id="{A2178A3D-0554-4659-B035-712018543DE4}"/>
              </a:ext>
            </a:extLst>
          </p:cNvPr>
          <p:cNvSpPr txBox="1"/>
          <p:nvPr/>
        </p:nvSpPr>
        <p:spPr>
          <a:xfrm>
            <a:off x="858216" y="993558"/>
            <a:ext cx="2318473" cy="707886"/>
          </a:xfrm>
          <a:prstGeom prst="rect">
            <a:avLst/>
          </a:prstGeom>
          <a:noFill/>
        </p:spPr>
        <p:txBody>
          <a:bodyPr wrap="square" rtlCol="0">
            <a:spAutoFit/>
          </a:bodyPr>
          <a:lstStyle/>
          <a:p>
            <a:pPr algn="dist"/>
            <a:r>
              <a:rPr lang="zh-CN" altLang="en-US" sz="2400">
                <a:latin typeface="HarmonyOS Sans SC Medium" panose="00000600000000000000" pitchFamily="2" charset="-122"/>
                <a:ea typeface="HarmonyOS Sans SC Medium" panose="00000600000000000000" pitchFamily="2" charset="-122"/>
              </a:rPr>
              <a:t>如果有</a:t>
            </a:r>
            <a:r>
              <a:rPr lang="en-US" altLang="zh-CN" sz="4000">
                <a:solidFill>
                  <a:schemeClr val="accent2"/>
                </a:solidFill>
                <a:latin typeface="HarmonyOS Sans SC Medium" panose="00000600000000000000" pitchFamily="2" charset="-122"/>
                <a:ea typeface="HarmonyOS Sans SC Medium" panose="00000600000000000000" pitchFamily="2" charset="-122"/>
              </a:rPr>
              <a:t>4</a:t>
            </a:r>
            <a:r>
              <a:rPr lang="zh-CN" altLang="en-US" sz="2400">
                <a:latin typeface="HarmonyOS Sans SC Medium" panose="00000600000000000000" pitchFamily="2" charset="-122"/>
                <a:ea typeface="HarmonyOS Sans SC Medium" panose="00000600000000000000" pitchFamily="2" charset="-122"/>
              </a:rPr>
              <a:t>张图片</a:t>
            </a:r>
          </a:p>
        </p:txBody>
      </p:sp>
      <p:sp>
        <p:nvSpPr>
          <p:cNvPr id="15" name="矩形 14">
            <a:extLst>
              <a:ext uri="{FF2B5EF4-FFF2-40B4-BE49-F238E27FC236}">
                <a16:creationId xmlns:a16="http://schemas.microsoft.com/office/drawing/2014/main" id="{50BD3DD9-BAF3-476D-A4C4-9D06B49C1785}"/>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D28A7C8-426B-444A-A43D-0B244F0A7B34}"/>
              </a:ext>
            </a:extLst>
          </p:cNvPr>
          <p:cNvSpPr txBox="1"/>
          <p:nvPr/>
        </p:nvSpPr>
        <p:spPr>
          <a:xfrm>
            <a:off x="2611118" y="4769401"/>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25" name="矩形 24">
            <a:extLst>
              <a:ext uri="{FF2B5EF4-FFF2-40B4-BE49-F238E27FC236}">
                <a16:creationId xmlns:a16="http://schemas.microsoft.com/office/drawing/2014/main" id="{366AC7E5-8417-4F6F-9EA9-8A5C7099EF11}"/>
              </a:ext>
            </a:extLst>
          </p:cNvPr>
          <p:cNvSpPr/>
          <p:nvPr/>
        </p:nvSpPr>
        <p:spPr>
          <a:xfrm>
            <a:off x="2692889" y="5241047"/>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8E89EA6-E956-4D45-8AC5-E1669DFFDD2E}"/>
              </a:ext>
            </a:extLst>
          </p:cNvPr>
          <p:cNvSpPr txBox="1"/>
          <p:nvPr/>
        </p:nvSpPr>
        <p:spPr>
          <a:xfrm>
            <a:off x="2565636" y="5346280"/>
            <a:ext cx="1890250" cy="1025024"/>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a:t>
            </a:r>
          </a:p>
          <a:p>
            <a:pPr>
              <a:lnSpc>
                <a:spcPct val="150000"/>
              </a:lnSpc>
            </a:pPr>
            <a:endPar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
        <p:nvSpPr>
          <p:cNvPr id="27" name="文本框 26">
            <a:extLst>
              <a:ext uri="{FF2B5EF4-FFF2-40B4-BE49-F238E27FC236}">
                <a16:creationId xmlns:a16="http://schemas.microsoft.com/office/drawing/2014/main" id="{4FC3C154-CF0F-45F4-A47C-167A42B89B2D}"/>
              </a:ext>
            </a:extLst>
          </p:cNvPr>
          <p:cNvSpPr txBox="1"/>
          <p:nvPr/>
        </p:nvSpPr>
        <p:spPr>
          <a:xfrm>
            <a:off x="5830630" y="783757"/>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28" name="矩形 27">
            <a:extLst>
              <a:ext uri="{FF2B5EF4-FFF2-40B4-BE49-F238E27FC236}">
                <a16:creationId xmlns:a16="http://schemas.microsoft.com/office/drawing/2014/main" id="{CD166677-2AA4-485D-B337-4949DB6B03E2}"/>
              </a:ext>
            </a:extLst>
          </p:cNvPr>
          <p:cNvSpPr/>
          <p:nvPr/>
        </p:nvSpPr>
        <p:spPr>
          <a:xfrm>
            <a:off x="5912401" y="1255403"/>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89A3B60-CA17-4FE4-B8CD-D7A2A71937F7}"/>
              </a:ext>
            </a:extLst>
          </p:cNvPr>
          <p:cNvSpPr txBox="1"/>
          <p:nvPr/>
        </p:nvSpPr>
        <p:spPr>
          <a:xfrm>
            <a:off x="5785148" y="1360636"/>
            <a:ext cx="1717363" cy="701859"/>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a:t>
            </a:r>
          </a:p>
        </p:txBody>
      </p:sp>
      <p:sp>
        <p:nvSpPr>
          <p:cNvPr id="30" name="文本框 29">
            <a:extLst>
              <a:ext uri="{FF2B5EF4-FFF2-40B4-BE49-F238E27FC236}">
                <a16:creationId xmlns:a16="http://schemas.microsoft.com/office/drawing/2014/main" id="{C824FB1D-8299-46E7-B63F-E71D67D65193}"/>
              </a:ext>
            </a:extLst>
          </p:cNvPr>
          <p:cNvSpPr txBox="1"/>
          <p:nvPr/>
        </p:nvSpPr>
        <p:spPr>
          <a:xfrm>
            <a:off x="7468829" y="4769401"/>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31" name="矩形 30">
            <a:extLst>
              <a:ext uri="{FF2B5EF4-FFF2-40B4-BE49-F238E27FC236}">
                <a16:creationId xmlns:a16="http://schemas.microsoft.com/office/drawing/2014/main" id="{4DA22754-7432-450F-8A56-ECE4D4F69736}"/>
              </a:ext>
            </a:extLst>
          </p:cNvPr>
          <p:cNvSpPr/>
          <p:nvPr/>
        </p:nvSpPr>
        <p:spPr>
          <a:xfrm>
            <a:off x="7550600" y="5241047"/>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E6779CA4-5CD2-4662-97EE-E9EF5663B550}"/>
              </a:ext>
            </a:extLst>
          </p:cNvPr>
          <p:cNvSpPr txBox="1"/>
          <p:nvPr/>
        </p:nvSpPr>
        <p:spPr>
          <a:xfrm>
            <a:off x="7423347" y="5346280"/>
            <a:ext cx="1890250" cy="1025024"/>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a:t>
            </a:r>
          </a:p>
          <a:p>
            <a:pPr>
              <a:lnSpc>
                <a:spcPct val="150000"/>
              </a:lnSpc>
            </a:pPr>
            <a:endPar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
        <p:nvSpPr>
          <p:cNvPr id="33" name="文本框 32">
            <a:extLst>
              <a:ext uri="{FF2B5EF4-FFF2-40B4-BE49-F238E27FC236}">
                <a16:creationId xmlns:a16="http://schemas.microsoft.com/office/drawing/2014/main" id="{AFE52C5A-FA15-428D-9D2D-D333579E1F77}"/>
              </a:ext>
            </a:extLst>
          </p:cNvPr>
          <p:cNvSpPr txBox="1"/>
          <p:nvPr/>
        </p:nvSpPr>
        <p:spPr>
          <a:xfrm>
            <a:off x="10368155" y="783757"/>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34" name="矩形 33">
            <a:extLst>
              <a:ext uri="{FF2B5EF4-FFF2-40B4-BE49-F238E27FC236}">
                <a16:creationId xmlns:a16="http://schemas.microsoft.com/office/drawing/2014/main" id="{DD2956E9-ECC7-4276-BA76-A58695D6FF99}"/>
              </a:ext>
            </a:extLst>
          </p:cNvPr>
          <p:cNvSpPr/>
          <p:nvPr/>
        </p:nvSpPr>
        <p:spPr>
          <a:xfrm>
            <a:off x="10449926" y="1255403"/>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A915AD2-349C-4E6A-99C0-100F69EECA6C}"/>
              </a:ext>
            </a:extLst>
          </p:cNvPr>
          <p:cNvSpPr txBox="1"/>
          <p:nvPr/>
        </p:nvSpPr>
        <p:spPr>
          <a:xfrm>
            <a:off x="10322673" y="1360636"/>
            <a:ext cx="1717363" cy="701859"/>
          </a:xfrm>
          <a:prstGeom prst="rect">
            <a:avLst/>
          </a:prstGeom>
          <a:noFill/>
        </p:spPr>
        <p:txBody>
          <a:bodyPr wrap="square" rtlCol="0">
            <a:spAutoFit/>
          </a:bodyPr>
          <a:lstStyle/>
          <a:p>
            <a:pPr>
              <a:lnSpc>
                <a:spcPct val="150000"/>
              </a:lnSpc>
            </a:pPr>
            <a:r>
              <a:rPr lang="zh-CN" altLang="en-US" sz="140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a:t>
            </a:r>
          </a:p>
        </p:txBody>
      </p:sp>
      <p:sp>
        <p:nvSpPr>
          <p:cNvPr id="40" name="文本框 39">
            <a:extLst>
              <a:ext uri="{FF2B5EF4-FFF2-40B4-BE49-F238E27FC236}">
                <a16:creationId xmlns:a16="http://schemas.microsoft.com/office/drawing/2014/main" id="{8C8076AE-0157-4C98-852F-9E72D52B2801}"/>
              </a:ext>
            </a:extLst>
          </p:cNvPr>
          <p:cNvSpPr txBox="1"/>
          <p:nvPr/>
        </p:nvSpPr>
        <p:spPr>
          <a:xfrm rot="5400000">
            <a:off x="-1068444" y="3999950"/>
            <a:ext cx="4206790" cy="261610"/>
          </a:xfrm>
          <a:prstGeom prst="rect">
            <a:avLst/>
          </a:prstGeom>
          <a:noFill/>
        </p:spPr>
        <p:txBody>
          <a:bodyPr wrap="square" rtlCol="0">
            <a:spAutoFit/>
          </a:bodyPr>
          <a:lstStyle/>
          <a:p>
            <a:pPr algn="dist"/>
            <a:r>
              <a:rPr lang="en-US" altLang="zh-CN" sz="1050">
                <a:latin typeface="HarmonyOS Sans SC Thin" panose="00000200000000000000" pitchFamily="2" charset="-122"/>
                <a:ea typeface="HarmonyOS Sans SC Thin" panose="00000200000000000000" pitchFamily="2" charset="-122"/>
              </a:rPr>
              <a:t>IMAGINATION</a:t>
            </a:r>
            <a:endParaRPr lang="zh-CN" altLang="en-US" sz="1050">
              <a:latin typeface="HarmonyOS Sans SC Thin" panose="00000200000000000000" pitchFamily="2" charset="-122"/>
              <a:ea typeface="HarmonyOS Sans SC Thin" panose="00000200000000000000" pitchFamily="2" charset="-122"/>
            </a:endParaRPr>
          </a:p>
        </p:txBody>
      </p:sp>
      <p:pic>
        <p:nvPicPr>
          <p:cNvPr id="41" name="图片 40">
            <a:extLst>
              <a:ext uri="{FF2B5EF4-FFF2-40B4-BE49-F238E27FC236}">
                <a16:creationId xmlns:a16="http://schemas.microsoft.com/office/drawing/2014/main" id="{B4D17E8A-4B13-40DB-BE62-81B06306E289}"/>
              </a:ext>
            </a:extLst>
          </p:cNvPr>
          <p:cNvPicPr>
            <a:picLocks noChangeAspect="1"/>
          </p:cNvPicPr>
          <p:nvPr/>
        </p:nvPicPr>
        <p:blipFill rotWithShape="1">
          <a:blip r:embed="rId3">
            <a:extLst>
              <a:ext uri="{28A0092B-C50C-407E-A947-70E740481C1C}">
                <a14:useLocalDpi xmlns:a14="http://schemas.microsoft.com/office/drawing/2010/main" val="0"/>
              </a:ext>
            </a:extLst>
          </a:blip>
          <a:srcRect l="8817" t="-532" r="45676" b="1"/>
          <a:stretch/>
        </p:blipFill>
        <p:spPr>
          <a:xfrm>
            <a:off x="4840647" y="2246849"/>
            <a:ext cx="2781945" cy="4611151"/>
          </a:xfrm>
          <a:prstGeom prst="parallelogram">
            <a:avLst/>
          </a:prstGeom>
          <a:effectLst>
            <a:outerShdw blurRad="101600" dist="76200" dir="2700000" algn="tl" rotWithShape="0">
              <a:prstClr val="black">
                <a:alpha val="40000"/>
              </a:prstClr>
            </a:outerShdw>
          </a:effectLst>
        </p:spPr>
      </p:pic>
      <p:pic>
        <p:nvPicPr>
          <p:cNvPr id="42" name="图片 41">
            <a:extLst>
              <a:ext uri="{FF2B5EF4-FFF2-40B4-BE49-F238E27FC236}">
                <a16:creationId xmlns:a16="http://schemas.microsoft.com/office/drawing/2014/main" id="{12A33CD2-94CA-4C54-8A1B-2A2A5F737E84}"/>
              </a:ext>
            </a:extLst>
          </p:cNvPr>
          <p:cNvPicPr>
            <a:picLocks noChangeAspect="1"/>
          </p:cNvPicPr>
          <p:nvPr/>
        </p:nvPicPr>
        <p:blipFill rotWithShape="1">
          <a:blip r:embed="rId4">
            <a:extLst>
              <a:ext uri="{28A0092B-C50C-407E-A947-70E740481C1C}">
                <a14:useLocalDpi xmlns:a14="http://schemas.microsoft.com/office/drawing/2010/main" val="0"/>
              </a:ext>
            </a:extLst>
          </a:blip>
          <a:srcRect t="6043" r="362" b="17693"/>
          <a:stretch/>
        </p:blipFill>
        <p:spPr>
          <a:xfrm>
            <a:off x="7450572" y="0"/>
            <a:ext cx="2872101" cy="4739643"/>
          </a:xfrm>
          <a:prstGeom prst="parallelogram">
            <a:avLst/>
          </a:prstGeom>
          <a:effectLst>
            <a:outerShdw blurRad="101600" dist="76200" dir="2700000" algn="tl" rotWithShape="0">
              <a:prstClr val="black">
                <a:alpha val="40000"/>
              </a:prstClr>
            </a:outerShdw>
          </a:effectLst>
        </p:spPr>
      </p:pic>
      <p:pic>
        <p:nvPicPr>
          <p:cNvPr id="43" name="图片 42">
            <a:extLst>
              <a:ext uri="{FF2B5EF4-FFF2-40B4-BE49-F238E27FC236}">
                <a16:creationId xmlns:a16="http://schemas.microsoft.com/office/drawing/2014/main" id="{ABD94F74-CF9B-43EA-9332-5EFF38BC4A2F}"/>
              </a:ext>
            </a:extLst>
          </p:cNvPr>
          <p:cNvPicPr>
            <a:picLocks noChangeAspect="1"/>
          </p:cNvPicPr>
          <p:nvPr/>
        </p:nvPicPr>
        <p:blipFill rotWithShape="1">
          <a:blip r:embed="rId5">
            <a:extLst>
              <a:ext uri="{28A0092B-C50C-407E-A947-70E740481C1C}">
                <a14:useLocalDpi xmlns:a14="http://schemas.microsoft.com/office/drawing/2010/main" val="0"/>
              </a:ext>
            </a:extLst>
          </a:blip>
          <a:srcRect t="326" r="9930" b="7913"/>
          <a:stretch/>
        </p:blipFill>
        <p:spPr>
          <a:xfrm>
            <a:off x="9457390" y="2286154"/>
            <a:ext cx="2889531" cy="4571846"/>
          </a:xfrm>
          <a:prstGeom prst="parallelogram">
            <a:avLst/>
          </a:prstGeom>
          <a:effectLst>
            <a:outerShdw blurRad="101600" dist="76200" dir="2700000" algn="tl" rotWithShape="0">
              <a:prstClr val="black">
                <a:alpha val="40000"/>
              </a:prstClr>
            </a:outerShdw>
          </a:effectLst>
        </p:spPr>
      </p:pic>
    </p:spTree>
    <p:extLst>
      <p:ext uri="{BB962C8B-B14F-4D97-AF65-F5344CB8AC3E}">
        <p14:creationId xmlns:p14="http://schemas.microsoft.com/office/powerpoint/2010/main" val="3077186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8E0276-8F55-4DA9-A3CF-93075225A117}"/>
              </a:ext>
            </a:extLst>
          </p:cNvPr>
          <p:cNvPicPr>
            <a:picLocks noChangeAspect="1"/>
          </p:cNvPicPr>
          <p:nvPr/>
        </p:nvPicPr>
        <p:blipFill rotWithShape="1">
          <a:blip r:embed="rId2">
            <a:extLst>
              <a:ext uri="{28A0092B-C50C-407E-A947-70E740481C1C}">
                <a14:useLocalDpi xmlns:a14="http://schemas.microsoft.com/office/drawing/2010/main" val="0"/>
              </a:ext>
            </a:extLst>
          </a:blip>
          <a:srcRect l="9064" r="9064" b="30921"/>
          <a:stretch/>
        </p:blipFill>
        <p:spPr>
          <a:xfrm>
            <a:off x="0" y="-1"/>
            <a:ext cx="12192000" cy="6858001"/>
          </a:xfrm>
          <a:prstGeom prst="rect">
            <a:avLst/>
          </a:prstGeom>
        </p:spPr>
      </p:pic>
      <p:sp>
        <p:nvSpPr>
          <p:cNvPr id="6" name="文本框 5">
            <a:extLst>
              <a:ext uri="{FF2B5EF4-FFF2-40B4-BE49-F238E27FC236}">
                <a16:creationId xmlns:a16="http://schemas.microsoft.com/office/drawing/2014/main" id="{893EDA66-F72B-495B-91A9-107F9747C82A}"/>
              </a:ext>
            </a:extLst>
          </p:cNvPr>
          <p:cNvSpPr txBox="1"/>
          <p:nvPr/>
        </p:nvSpPr>
        <p:spPr>
          <a:xfrm>
            <a:off x="1121559" y="1673784"/>
            <a:ext cx="5855854" cy="1323439"/>
          </a:xfrm>
          <a:prstGeom prst="rect">
            <a:avLst/>
          </a:prstGeom>
          <a:noFill/>
        </p:spPr>
        <p:txBody>
          <a:bodyPr wrap="square" rtlCol="0">
            <a:spAutoFit/>
          </a:bodyPr>
          <a:lstStyle/>
          <a:p>
            <a:pPr algn="dist"/>
            <a:r>
              <a:rPr lang="zh-CN" altLang="en-US" sz="8000" dirty="0">
                <a:solidFill>
                  <a:schemeClr val="accent4">
                    <a:lumMod val="60000"/>
                    <a:lumOff val="40000"/>
                  </a:schemeClr>
                </a:solidFill>
                <a:effectLst>
                  <a:outerShdw blurRad="50800" dist="38100" algn="l" rotWithShape="0">
                    <a:srgbClr val="002060">
                      <a:alpha val="40000"/>
                    </a:srgbClr>
                  </a:outerShdw>
                </a:effectLst>
                <a:latin typeface="HarmonyOS Sans SC Black" panose="00000A00000000000000" pitchFamily="2" charset="-122"/>
                <a:ea typeface="HarmonyOS Sans SC Black" panose="00000A00000000000000" pitchFamily="2" charset="-122"/>
              </a:rPr>
              <a:t>如果</a:t>
            </a:r>
            <a:r>
              <a:rPr lang="zh-CN" altLang="en-US" sz="4800" dirty="0">
                <a:solidFill>
                  <a:schemeClr val="bg1"/>
                </a:solidFill>
                <a:effectLst>
                  <a:outerShdw blurRad="50800" dist="38100" algn="l" rotWithShape="0">
                    <a:srgbClr val="002060">
                      <a:alpha val="40000"/>
                    </a:srgbClr>
                  </a:outerShdw>
                </a:effectLst>
                <a:latin typeface="HarmonyOS Sans SC Black" panose="00000A00000000000000" pitchFamily="2" charset="-122"/>
                <a:ea typeface="HarmonyOS Sans SC Black" panose="00000A00000000000000" pitchFamily="2" charset="-122"/>
              </a:rPr>
              <a:t>只有一张图</a:t>
            </a:r>
          </a:p>
        </p:txBody>
      </p:sp>
      <p:sp>
        <p:nvSpPr>
          <p:cNvPr id="7" name="文本框 6">
            <a:extLst>
              <a:ext uri="{FF2B5EF4-FFF2-40B4-BE49-F238E27FC236}">
                <a16:creationId xmlns:a16="http://schemas.microsoft.com/office/drawing/2014/main" id="{E191F2BF-C84D-41AD-B6E5-8A10B00010E3}"/>
              </a:ext>
            </a:extLst>
          </p:cNvPr>
          <p:cNvSpPr txBox="1"/>
          <p:nvPr/>
        </p:nvSpPr>
        <p:spPr>
          <a:xfrm>
            <a:off x="1233216" y="3666021"/>
            <a:ext cx="3044041" cy="276999"/>
          </a:xfrm>
          <a:prstGeom prst="roundRect">
            <a:avLst>
              <a:gd name="adj" fmla="val 0"/>
            </a:avLst>
          </a:prstGeom>
          <a:gradFill flip="none" rotWithShape="1">
            <a:gsLst>
              <a:gs pos="0">
                <a:schemeClr val="accent4"/>
              </a:gs>
              <a:gs pos="100000">
                <a:schemeClr val="accent2">
                  <a:alpha val="0"/>
                </a:schemeClr>
              </a:gs>
            </a:gsLst>
            <a:lin ang="0" scaled="1"/>
            <a:tileRect/>
          </a:gradFill>
        </p:spPr>
        <p:txBody>
          <a:bodyPr wrap="square" tIns="0" bIns="0" rtlCol="0">
            <a:spAutoFit/>
          </a:bodyPr>
          <a:lstStyle>
            <a:defPPr>
              <a:defRPr lang="zh-CN"/>
            </a:defPPr>
            <a:lvl1pPr algn="dist">
              <a:defRPr sz="2000">
                <a:solidFill>
                  <a:schemeClr val="tx1">
                    <a:lumMod val="75000"/>
                    <a:lumOff val="25000"/>
                  </a:schemeClr>
                </a:solidFill>
                <a:latin typeface="HarmonyOS Sans SC Light" panose="00000400000000000000" pitchFamily="2" charset="-122"/>
                <a:ea typeface="HarmonyOS Sans SC Light" panose="00000400000000000000" pitchFamily="2" charset="-122"/>
              </a:defRPr>
            </a:lvl1pPr>
          </a:lstStyle>
          <a:p>
            <a:r>
              <a:rPr lang="en-US" altLang="zh-CN" sz="1800">
                <a:solidFill>
                  <a:schemeClr val="bg1"/>
                </a:solidFill>
              </a:rPr>
              <a:t>PPT</a:t>
            </a:r>
            <a:r>
              <a:rPr lang="zh-CN" altLang="en-US" sz="1800">
                <a:solidFill>
                  <a:schemeClr val="bg1"/>
                </a:solidFill>
              </a:rPr>
              <a:t>想象派原创作品</a:t>
            </a:r>
          </a:p>
        </p:txBody>
      </p:sp>
      <p:sp>
        <p:nvSpPr>
          <p:cNvPr id="8" name="文本框 7">
            <a:extLst>
              <a:ext uri="{FF2B5EF4-FFF2-40B4-BE49-F238E27FC236}">
                <a16:creationId xmlns:a16="http://schemas.microsoft.com/office/drawing/2014/main" id="{2FB243A4-A790-4BF3-BCAD-DE5245E1DB2F}"/>
              </a:ext>
            </a:extLst>
          </p:cNvPr>
          <p:cNvSpPr txBox="1"/>
          <p:nvPr/>
        </p:nvSpPr>
        <p:spPr>
          <a:xfrm>
            <a:off x="3384467" y="1758584"/>
            <a:ext cx="3537528" cy="646331"/>
          </a:xfrm>
          <a:prstGeom prst="rect">
            <a:avLst/>
          </a:prstGeom>
          <a:noFill/>
        </p:spPr>
        <p:txBody>
          <a:bodyPr wrap="square" rtlCol="0">
            <a:spAutoFit/>
          </a:bodyPr>
          <a:lstStyle/>
          <a:p>
            <a:pPr algn="dist"/>
            <a:r>
              <a:rPr lang="en-US" altLang="zh-CN" sz="3600">
                <a:gradFill>
                  <a:gsLst>
                    <a:gs pos="0">
                      <a:schemeClr val="accent1">
                        <a:lumMod val="5000"/>
                        <a:lumOff val="95000"/>
                        <a:alpha val="45000"/>
                      </a:schemeClr>
                    </a:gs>
                    <a:gs pos="78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accent1">
                      <a:lumMod val="5000"/>
                      <a:lumOff val="95000"/>
                      <a:alpha val="45000"/>
                    </a:schemeClr>
                  </a:gs>
                  <a:gs pos="78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pic>
        <p:nvPicPr>
          <p:cNvPr id="3" name="图片 2">
            <a:extLst>
              <a:ext uri="{FF2B5EF4-FFF2-40B4-BE49-F238E27FC236}">
                <a16:creationId xmlns:a16="http://schemas.microsoft.com/office/drawing/2014/main" id="{B9B43314-EDBA-4005-A6CE-449840119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0915" y="426031"/>
            <a:ext cx="1358048" cy="880256"/>
          </a:xfrm>
          <a:prstGeom prst="rect">
            <a:avLst/>
          </a:prstGeom>
        </p:spPr>
      </p:pic>
      <p:sp>
        <p:nvSpPr>
          <p:cNvPr id="9" name="矩形 8">
            <a:extLst>
              <a:ext uri="{FF2B5EF4-FFF2-40B4-BE49-F238E27FC236}">
                <a16:creationId xmlns:a16="http://schemas.microsoft.com/office/drawing/2014/main" id="{FF03EA7E-16AF-433C-B965-3B811E6172EE}"/>
              </a:ext>
            </a:extLst>
          </p:cNvPr>
          <p:cNvSpPr/>
          <p:nvPr/>
        </p:nvSpPr>
        <p:spPr>
          <a:xfrm rot="16200000">
            <a:off x="1697743" y="2888031"/>
            <a:ext cx="45719" cy="796972"/>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3995323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F3811F-5693-4924-A82F-6062A1318491}"/>
              </a:ext>
            </a:extLst>
          </p:cNvPr>
          <p:cNvPicPr>
            <a:picLocks noChangeAspect="1"/>
          </p:cNvPicPr>
          <p:nvPr/>
        </p:nvPicPr>
        <p:blipFill rotWithShape="1">
          <a:blip r:embed="rId3">
            <a:extLst>
              <a:ext uri="{28A0092B-C50C-407E-A947-70E740481C1C}">
                <a14:useLocalDpi xmlns:a14="http://schemas.microsoft.com/office/drawing/2010/main" val="0"/>
              </a:ext>
            </a:extLst>
          </a:blip>
          <a:srcRect t="18601" r="9930" b="11223"/>
          <a:stretch/>
        </p:blipFill>
        <p:spPr>
          <a:xfrm>
            <a:off x="6247778" y="3033976"/>
            <a:ext cx="2078132" cy="2514600"/>
          </a:xfrm>
          <a:prstGeom prst="rect">
            <a:avLst/>
          </a:prstGeom>
        </p:spPr>
      </p:pic>
      <p:pic>
        <p:nvPicPr>
          <p:cNvPr id="5" name="图片 4">
            <a:extLst>
              <a:ext uri="{FF2B5EF4-FFF2-40B4-BE49-F238E27FC236}">
                <a16:creationId xmlns:a16="http://schemas.microsoft.com/office/drawing/2014/main" id="{519C0020-E20D-4E80-85BD-C87771C91577}"/>
              </a:ext>
            </a:extLst>
          </p:cNvPr>
          <p:cNvPicPr>
            <a:picLocks noChangeAspect="1"/>
          </p:cNvPicPr>
          <p:nvPr/>
        </p:nvPicPr>
        <p:blipFill rotWithShape="1">
          <a:blip r:embed="rId4">
            <a:extLst>
              <a:ext uri="{28A0092B-C50C-407E-A947-70E740481C1C}">
                <a14:useLocalDpi xmlns:a14="http://schemas.microsoft.com/office/drawing/2010/main" val="0"/>
              </a:ext>
            </a:extLst>
          </a:blip>
          <a:srcRect l="8817" t="10668" r="28086"/>
          <a:stretch/>
        </p:blipFill>
        <p:spPr>
          <a:xfrm>
            <a:off x="6247778" y="1036725"/>
            <a:ext cx="2077723" cy="1944456"/>
          </a:xfrm>
          <a:prstGeom prst="rect">
            <a:avLst/>
          </a:prstGeom>
        </p:spPr>
      </p:pic>
      <p:pic>
        <p:nvPicPr>
          <p:cNvPr id="7" name="图片 6">
            <a:extLst>
              <a:ext uri="{FF2B5EF4-FFF2-40B4-BE49-F238E27FC236}">
                <a16:creationId xmlns:a16="http://schemas.microsoft.com/office/drawing/2014/main" id="{795BDA5E-6888-4C9E-97F0-08FD954C5174}"/>
              </a:ext>
            </a:extLst>
          </p:cNvPr>
          <p:cNvPicPr>
            <a:picLocks noChangeAspect="1"/>
          </p:cNvPicPr>
          <p:nvPr/>
        </p:nvPicPr>
        <p:blipFill rotWithShape="1">
          <a:blip r:embed="rId5">
            <a:extLst>
              <a:ext uri="{28A0092B-C50C-407E-A947-70E740481C1C}">
                <a14:useLocalDpi xmlns:a14="http://schemas.microsoft.com/office/drawing/2010/main" val="0"/>
              </a:ext>
            </a:extLst>
          </a:blip>
          <a:srcRect t="21958" r="362" b="36631"/>
          <a:stretch/>
        </p:blipFill>
        <p:spPr>
          <a:xfrm>
            <a:off x="4231572" y="4168232"/>
            <a:ext cx="1911520" cy="1744433"/>
          </a:xfrm>
          <a:prstGeom prst="rect">
            <a:avLst/>
          </a:prstGeom>
        </p:spPr>
      </p:pic>
      <p:pic>
        <p:nvPicPr>
          <p:cNvPr id="3" name="图片 2">
            <a:extLst>
              <a:ext uri="{FF2B5EF4-FFF2-40B4-BE49-F238E27FC236}">
                <a16:creationId xmlns:a16="http://schemas.microsoft.com/office/drawing/2014/main" id="{98983913-AC37-4FC6-82FC-1589D77604A8}"/>
              </a:ext>
            </a:extLst>
          </p:cNvPr>
          <p:cNvPicPr>
            <a:picLocks noChangeAspect="1"/>
          </p:cNvPicPr>
          <p:nvPr/>
        </p:nvPicPr>
        <p:blipFill rotWithShape="1">
          <a:blip r:embed="rId6">
            <a:extLst>
              <a:ext uri="{28A0092B-C50C-407E-A947-70E740481C1C}">
                <a14:useLocalDpi xmlns:a14="http://schemas.microsoft.com/office/drawing/2010/main" val="0"/>
              </a:ext>
            </a:extLst>
          </a:blip>
          <a:srcRect l="227" t="18697" r="2324" b="37186"/>
          <a:stretch/>
        </p:blipFill>
        <p:spPr>
          <a:xfrm>
            <a:off x="3135860" y="1869782"/>
            <a:ext cx="3029873" cy="2213712"/>
          </a:xfrm>
          <a:prstGeom prst="rect">
            <a:avLst/>
          </a:prstGeom>
        </p:spPr>
      </p:pic>
      <p:sp>
        <p:nvSpPr>
          <p:cNvPr id="33" name="文本框 32">
            <a:extLst>
              <a:ext uri="{FF2B5EF4-FFF2-40B4-BE49-F238E27FC236}">
                <a16:creationId xmlns:a16="http://schemas.microsoft.com/office/drawing/2014/main" id="{79D8362C-2C12-46D8-875A-AA364A26B532}"/>
              </a:ext>
            </a:extLst>
          </p:cNvPr>
          <p:cNvSpPr txBox="1"/>
          <p:nvPr/>
        </p:nvSpPr>
        <p:spPr>
          <a:xfrm>
            <a:off x="858216" y="621621"/>
            <a:ext cx="2873113" cy="523220"/>
          </a:xfrm>
          <a:prstGeom prst="rect">
            <a:avLst/>
          </a:prstGeom>
          <a:noFill/>
        </p:spPr>
        <p:txBody>
          <a:bodyPr wrap="square" rtlCol="0">
            <a:spAutoFit/>
          </a:bodyPr>
          <a:lstStyle/>
          <a:p>
            <a:pPr algn="dist"/>
            <a:r>
              <a:rPr lang="en-US" altLang="zh-CN" sz="2800">
                <a:latin typeface="HarmonyOS Sans SC Black" panose="00000A00000000000000" pitchFamily="2" charset="-122"/>
                <a:ea typeface="HarmonyOS Sans SC Black" panose="00000A00000000000000" pitchFamily="2" charset="-122"/>
              </a:rPr>
              <a:t>IMAGINATION</a:t>
            </a:r>
            <a:endParaRPr lang="zh-CN" altLang="en-US" sz="2800">
              <a:latin typeface="HarmonyOS Sans SC Black" panose="00000A00000000000000" pitchFamily="2" charset="-122"/>
              <a:ea typeface="HarmonyOS Sans SC Black" panose="00000A00000000000000" pitchFamily="2" charset="-122"/>
            </a:endParaRPr>
          </a:p>
        </p:txBody>
      </p:sp>
      <p:sp>
        <p:nvSpPr>
          <p:cNvPr id="34" name="文本框 33">
            <a:extLst>
              <a:ext uri="{FF2B5EF4-FFF2-40B4-BE49-F238E27FC236}">
                <a16:creationId xmlns:a16="http://schemas.microsoft.com/office/drawing/2014/main" id="{4AF9F435-E739-4380-99D8-899FF7A2ED73}"/>
              </a:ext>
            </a:extLst>
          </p:cNvPr>
          <p:cNvSpPr txBox="1"/>
          <p:nvPr/>
        </p:nvSpPr>
        <p:spPr>
          <a:xfrm>
            <a:off x="858216" y="993558"/>
            <a:ext cx="2318473" cy="707886"/>
          </a:xfrm>
          <a:prstGeom prst="rect">
            <a:avLst/>
          </a:prstGeom>
          <a:noFill/>
        </p:spPr>
        <p:txBody>
          <a:bodyPr wrap="square" rtlCol="0">
            <a:spAutoFit/>
          </a:bodyPr>
          <a:lstStyle/>
          <a:p>
            <a:pPr algn="dist"/>
            <a:r>
              <a:rPr lang="zh-CN" altLang="en-US" sz="2400">
                <a:latin typeface="HarmonyOS Sans SC Medium" panose="00000600000000000000" pitchFamily="2" charset="-122"/>
                <a:ea typeface="HarmonyOS Sans SC Medium" panose="00000600000000000000" pitchFamily="2" charset="-122"/>
              </a:rPr>
              <a:t>如果有</a:t>
            </a:r>
            <a:r>
              <a:rPr lang="en-US" altLang="zh-CN" sz="4000">
                <a:solidFill>
                  <a:schemeClr val="accent2"/>
                </a:solidFill>
                <a:latin typeface="HarmonyOS Sans SC Medium" panose="00000600000000000000" pitchFamily="2" charset="-122"/>
                <a:ea typeface="HarmonyOS Sans SC Medium" panose="00000600000000000000" pitchFamily="2" charset="-122"/>
              </a:rPr>
              <a:t>4</a:t>
            </a:r>
            <a:r>
              <a:rPr lang="zh-CN" altLang="en-US" sz="2400">
                <a:latin typeface="HarmonyOS Sans SC Medium" panose="00000600000000000000" pitchFamily="2" charset="-122"/>
                <a:ea typeface="HarmonyOS Sans SC Medium" panose="00000600000000000000" pitchFamily="2" charset="-122"/>
              </a:rPr>
              <a:t>张图片</a:t>
            </a:r>
          </a:p>
        </p:txBody>
      </p:sp>
      <p:sp>
        <p:nvSpPr>
          <p:cNvPr id="36" name="文本框 35">
            <a:extLst>
              <a:ext uri="{FF2B5EF4-FFF2-40B4-BE49-F238E27FC236}">
                <a16:creationId xmlns:a16="http://schemas.microsoft.com/office/drawing/2014/main" id="{1A887060-0414-49DF-A8F3-1E9AE484E8EB}"/>
              </a:ext>
            </a:extLst>
          </p:cNvPr>
          <p:cNvSpPr txBox="1"/>
          <p:nvPr/>
        </p:nvSpPr>
        <p:spPr>
          <a:xfrm>
            <a:off x="10127458" y="1573591"/>
            <a:ext cx="986784" cy="419602"/>
          </a:xfrm>
          <a:prstGeom prst="rect">
            <a:avLst/>
          </a:prstGeom>
          <a:noFill/>
        </p:spPr>
        <p:txBody>
          <a:bodyPr wrap="square" rtlCol="0">
            <a:spAutoFit/>
          </a:bodyPr>
          <a:lstStyle/>
          <a:p>
            <a:pPr>
              <a:lnSpc>
                <a:spcPct val="150000"/>
              </a:lnSpc>
            </a:pPr>
            <a:r>
              <a:rPr lang="zh-CN" altLang="en-US" sz="1600">
                <a:solidFill>
                  <a:schemeClr val="accent2"/>
                </a:solidFill>
                <a:latin typeface="HarmonyOS Sans SC Medium" panose="00000600000000000000" pitchFamily="2" charset="-122"/>
                <a:ea typeface="HarmonyOS Sans SC Medium" panose="00000600000000000000" pitchFamily="2" charset="-122"/>
              </a:rPr>
              <a:t>想象派</a:t>
            </a:r>
          </a:p>
        </p:txBody>
      </p:sp>
      <p:sp>
        <p:nvSpPr>
          <p:cNvPr id="38" name="文本框 37">
            <a:extLst>
              <a:ext uri="{FF2B5EF4-FFF2-40B4-BE49-F238E27FC236}">
                <a16:creationId xmlns:a16="http://schemas.microsoft.com/office/drawing/2014/main" id="{3795F4C1-C7D3-4B43-AFA6-D4FF0780A485}"/>
              </a:ext>
            </a:extLst>
          </p:cNvPr>
          <p:cNvSpPr txBox="1"/>
          <p:nvPr/>
        </p:nvSpPr>
        <p:spPr>
          <a:xfrm>
            <a:off x="8509832" y="2063117"/>
            <a:ext cx="2451785" cy="701859"/>
          </a:xfrm>
          <a:prstGeom prst="rect">
            <a:avLst/>
          </a:prstGeom>
          <a:noFill/>
        </p:spPr>
        <p:txBody>
          <a:bodyPr wrap="square" rtlCol="0">
            <a:spAutoFit/>
          </a:bodyPr>
          <a:lstStyle/>
          <a:p>
            <a:pPr algn="r">
              <a:lnSpc>
                <a:spcPct val="150000"/>
              </a:lnSpc>
            </a:pPr>
            <a:r>
              <a:rPr lang="zh-CN" altLang="en-US" sz="1400">
                <a:latin typeface="HarmonyOS Sans SC Light" panose="00000400000000000000" pitchFamily="2" charset="-122"/>
                <a:ea typeface="HarmonyOS Sans SC Light" panose="00000400000000000000" pitchFamily="2" charset="-122"/>
              </a:rPr>
              <a:t>随便输入什么文字就是一大段文字给他有些距离</a:t>
            </a:r>
          </a:p>
        </p:txBody>
      </p:sp>
      <p:cxnSp>
        <p:nvCxnSpPr>
          <p:cNvPr id="10" name="直接连接符 9">
            <a:extLst>
              <a:ext uri="{FF2B5EF4-FFF2-40B4-BE49-F238E27FC236}">
                <a16:creationId xmlns:a16="http://schemas.microsoft.com/office/drawing/2014/main" id="{E28CD07F-3AED-4C65-B471-2C3B7C9FEB21}"/>
              </a:ext>
            </a:extLst>
          </p:cNvPr>
          <p:cNvCxnSpPr>
            <a:cxnSpLocks/>
          </p:cNvCxnSpPr>
          <p:nvPr/>
        </p:nvCxnSpPr>
        <p:spPr>
          <a:xfrm>
            <a:off x="8229600" y="2063117"/>
            <a:ext cx="2627331" cy="0"/>
          </a:xfrm>
          <a:prstGeom prst="line">
            <a:avLst/>
          </a:prstGeom>
          <a:ln>
            <a:gradFill flip="none" rotWithShape="1">
              <a:gsLst>
                <a:gs pos="0">
                  <a:schemeClr val="tx1"/>
                </a:gs>
                <a:gs pos="94000">
                  <a:schemeClr val="bg1">
                    <a:alpha val="0"/>
                  </a:schemeClr>
                </a:gs>
              </a:gsLst>
              <a:lin ang="10800000" scaled="1"/>
              <a:tileRect/>
            </a:gradFill>
          </a:ln>
        </p:spPr>
        <p:style>
          <a:lnRef idx="1">
            <a:schemeClr val="dk1"/>
          </a:lnRef>
          <a:fillRef idx="0">
            <a:schemeClr val="dk1"/>
          </a:fillRef>
          <a:effectRef idx="0">
            <a:schemeClr val="dk1"/>
          </a:effectRef>
          <a:fontRef idx="minor">
            <a:schemeClr val="tx1"/>
          </a:fontRef>
        </p:style>
      </p:cxnSp>
      <p:grpSp>
        <p:nvGrpSpPr>
          <p:cNvPr id="26" name="组合 25">
            <a:extLst>
              <a:ext uri="{FF2B5EF4-FFF2-40B4-BE49-F238E27FC236}">
                <a16:creationId xmlns:a16="http://schemas.microsoft.com/office/drawing/2014/main" id="{31DD06A0-6056-400E-B972-B70556B190D2}"/>
              </a:ext>
            </a:extLst>
          </p:cNvPr>
          <p:cNvGrpSpPr/>
          <p:nvPr/>
        </p:nvGrpSpPr>
        <p:grpSpPr>
          <a:xfrm>
            <a:off x="7636348" y="5187233"/>
            <a:ext cx="894240" cy="862533"/>
            <a:chOff x="4738912" y="4400550"/>
            <a:chExt cx="800512" cy="772128"/>
          </a:xfrm>
          <a:solidFill>
            <a:schemeClr val="tx1">
              <a:lumMod val="50000"/>
              <a:lumOff val="50000"/>
              <a:alpha val="27000"/>
            </a:schemeClr>
          </a:solidFill>
        </p:grpSpPr>
        <p:sp>
          <p:nvSpPr>
            <p:cNvPr id="27" name="椭圆 26">
              <a:extLst>
                <a:ext uri="{FF2B5EF4-FFF2-40B4-BE49-F238E27FC236}">
                  <a16:creationId xmlns:a16="http://schemas.microsoft.com/office/drawing/2014/main" id="{347A2B80-6001-4069-8945-9D022D72A090}"/>
                </a:ext>
              </a:extLst>
            </p:cNvPr>
            <p:cNvSpPr/>
            <p:nvPr/>
          </p:nvSpPr>
          <p:spPr>
            <a:xfrm>
              <a:off x="473891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8452F8E-0670-488E-B36F-9B3847CAFBE5}"/>
                </a:ext>
              </a:extLst>
            </p:cNvPr>
            <p:cNvSpPr/>
            <p:nvPr/>
          </p:nvSpPr>
          <p:spPr>
            <a:xfrm>
              <a:off x="483262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32D424E-AA44-4A86-A1A3-31E784C16E85}"/>
                </a:ext>
              </a:extLst>
            </p:cNvPr>
            <p:cNvSpPr/>
            <p:nvPr/>
          </p:nvSpPr>
          <p:spPr>
            <a:xfrm>
              <a:off x="492634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5015388-174D-4D19-A11D-52B655021FA9}"/>
                </a:ext>
              </a:extLst>
            </p:cNvPr>
            <p:cNvSpPr/>
            <p:nvPr/>
          </p:nvSpPr>
          <p:spPr>
            <a:xfrm>
              <a:off x="502005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A62C6F99-2CA7-4835-ACB4-0C846C957922}"/>
                </a:ext>
              </a:extLst>
            </p:cNvPr>
            <p:cNvSpPr/>
            <p:nvPr/>
          </p:nvSpPr>
          <p:spPr>
            <a:xfrm>
              <a:off x="5113768"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90B805E-3E0D-4050-8E52-3E568F8BBA3A}"/>
                </a:ext>
              </a:extLst>
            </p:cNvPr>
            <p:cNvSpPr/>
            <p:nvPr/>
          </p:nvSpPr>
          <p:spPr>
            <a:xfrm>
              <a:off x="5207482"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A3C3AFE-2782-4957-A930-AA16A1F4904A}"/>
                </a:ext>
              </a:extLst>
            </p:cNvPr>
            <p:cNvSpPr/>
            <p:nvPr/>
          </p:nvSpPr>
          <p:spPr>
            <a:xfrm>
              <a:off x="5301196"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A193931-E85B-4A01-A9DB-DA7CF1BCEDA2}"/>
                </a:ext>
              </a:extLst>
            </p:cNvPr>
            <p:cNvSpPr/>
            <p:nvPr/>
          </p:nvSpPr>
          <p:spPr>
            <a:xfrm>
              <a:off x="5394910"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BCDE4AF-4227-4C82-8396-75B8519B9367}"/>
                </a:ext>
              </a:extLst>
            </p:cNvPr>
            <p:cNvSpPr/>
            <p:nvPr/>
          </p:nvSpPr>
          <p:spPr>
            <a:xfrm>
              <a:off x="5488624" y="440055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7EA5E61-B89A-4316-BF50-18E25347E8F0}"/>
                </a:ext>
              </a:extLst>
            </p:cNvPr>
            <p:cNvSpPr/>
            <p:nvPr/>
          </p:nvSpPr>
          <p:spPr>
            <a:xfrm>
              <a:off x="473891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F9B99A26-B6A2-4523-BF4F-A7609E941283}"/>
                </a:ext>
              </a:extLst>
            </p:cNvPr>
            <p:cNvSpPr/>
            <p:nvPr/>
          </p:nvSpPr>
          <p:spPr>
            <a:xfrm>
              <a:off x="483262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F71C39F-39FD-44B2-AC74-D4D356B32133}"/>
                </a:ext>
              </a:extLst>
            </p:cNvPr>
            <p:cNvSpPr/>
            <p:nvPr/>
          </p:nvSpPr>
          <p:spPr>
            <a:xfrm>
              <a:off x="492634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54E12555-9258-4F01-995D-5F16BC856AB8}"/>
                </a:ext>
              </a:extLst>
            </p:cNvPr>
            <p:cNvSpPr/>
            <p:nvPr/>
          </p:nvSpPr>
          <p:spPr>
            <a:xfrm>
              <a:off x="502005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9BA60A9-523F-4534-B298-23F4D4A5E0E0}"/>
                </a:ext>
              </a:extLst>
            </p:cNvPr>
            <p:cNvSpPr/>
            <p:nvPr/>
          </p:nvSpPr>
          <p:spPr>
            <a:xfrm>
              <a:off x="5113768"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65E2175-FCA5-40CF-A450-8762690C135C}"/>
                </a:ext>
              </a:extLst>
            </p:cNvPr>
            <p:cNvSpPr/>
            <p:nvPr/>
          </p:nvSpPr>
          <p:spPr>
            <a:xfrm>
              <a:off x="5207482"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D5A8695-7022-4D19-A01C-9807D8B8598C}"/>
                </a:ext>
              </a:extLst>
            </p:cNvPr>
            <p:cNvSpPr/>
            <p:nvPr/>
          </p:nvSpPr>
          <p:spPr>
            <a:xfrm>
              <a:off x="5301196"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A1776563-AC15-40E8-86A9-D49EBF7E2A26}"/>
                </a:ext>
              </a:extLst>
            </p:cNvPr>
            <p:cNvSpPr/>
            <p:nvPr/>
          </p:nvSpPr>
          <p:spPr>
            <a:xfrm>
              <a:off x="5394910"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5DD73C94-5A65-45BF-BDA5-E4C7B3CC7B72}"/>
                </a:ext>
              </a:extLst>
            </p:cNvPr>
            <p:cNvSpPr/>
            <p:nvPr/>
          </p:nvSpPr>
          <p:spPr>
            <a:xfrm>
              <a:off x="5488624" y="449071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D020A31E-112A-4411-A9A3-ED0AFC937170}"/>
                </a:ext>
              </a:extLst>
            </p:cNvPr>
            <p:cNvSpPr/>
            <p:nvPr/>
          </p:nvSpPr>
          <p:spPr>
            <a:xfrm>
              <a:off x="473891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2CD850A-A149-40CD-BE0B-BDA87D5A26C3}"/>
                </a:ext>
              </a:extLst>
            </p:cNvPr>
            <p:cNvSpPr/>
            <p:nvPr/>
          </p:nvSpPr>
          <p:spPr>
            <a:xfrm>
              <a:off x="483262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19217681-5BD4-4396-B645-9213B2151E1A}"/>
                </a:ext>
              </a:extLst>
            </p:cNvPr>
            <p:cNvSpPr/>
            <p:nvPr/>
          </p:nvSpPr>
          <p:spPr>
            <a:xfrm>
              <a:off x="492634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8B9DDA1C-B101-4383-A2DD-34636A0CCE98}"/>
                </a:ext>
              </a:extLst>
            </p:cNvPr>
            <p:cNvSpPr/>
            <p:nvPr/>
          </p:nvSpPr>
          <p:spPr>
            <a:xfrm>
              <a:off x="502005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0B70C8A5-D08B-42D7-ABA3-DEA2A79C4C2D}"/>
                </a:ext>
              </a:extLst>
            </p:cNvPr>
            <p:cNvSpPr/>
            <p:nvPr/>
          </p:nvSpPr>
          <p:spPr>
            <a:xfrm>
              <a:off x="5113768"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99A014F-8761-441D-9C3C-FD5F019B084B}"/>
                </a:ext>
              </a:extLst>
            </p:cNvPr>
            <p:cNvSpPr/>
            <p:nvPr/>
          </p:nvSpPr>
          <p:spPr>
            <a:xfrm>
              <a:off x="5207482"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B5F9573-6391-4B08-87EF-8FF480447FF0}"/>
                </a:ext>
              </a:extLst>
            </p:cNvPr>
            <p:cNvSpPr/>
            <p:nvPr/>
          </p:nvSpPr>
          <p:spPr>
            <a:xfrm>
              <a:off x="5301196"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318A437-3CB8-424B-8AA8-01EC9F4ACFA1}"/>
                </a:ext>
              </a:extLst>
            </p:cNvPr>
            <p:cNvSpPr/>
            <p:nvPr/>
          </p:nvSpPr>
          <p:spPr>
            <a:xfrm>
              <a:off x="5394910"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AF43FFE-0DCD-43EF-81F8-43498ED57965}"/>
                </a:ext>
              </a:extLst>
            </p:cNvPr>
            <p:cNvSpPr/>
            <p:nvPr/>
          </p:nvSpPr>
          <p:spPr>
            <a:xfrm>
              <a:off x="5488624" y="458088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30407AD4-A8C6-401E-BAA6-040D7FA6B9A7}"/>
                </a:ext>
              </a:extLst>
            </p:cNvPr>
            <p:cNvSpPr/>
            <p:nvPr/>
          </p:nvSpPr>
          <p:spPr>
            <a:xfrm>
              <a:off x="473891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9544CA1-3612-424D-8AC4-111D918F75BE}"/>
                </a:ext>
              </a:extLst>
            </p:cNvPr>
            <p:cNvSpPr/>
            <p:nvPr/>
          </p:nvSpPr>
          <p:spPr>
            <a:xfrm>
              <a:off x="483262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202FDE4-AE5D-49C0-8629-85EC2364A63F}"/>
                </a:ext>
              </a:extLst>
            </p:cNvPr>
            <p:cNvSpPr/>
            <p:nvPr/>
          </p:nvSpPr>
          <p:spPr>
            <a:xfrm>
              <a:off x="492634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397A7813-7AF6-401B-8743-068361B1923A}"/>
                </a:ext>
              </a:extLst>
            </p:cNvPr>
            <p:cNvSpPr/>
            <p:nvPr/>
          </p:nvSpPr>
          <p:spPr>
            <a:xfrm>
              <a:off x="502005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60695F4-5D2F-42BA-BC9B-7817BA869A1E}"/>
                </a:ext>
              </a:extLst>
            </p:cNvPr>
            <p:cNvSpPr/>
            <p:nvPr/>
          </p:nvSpPr>
          <p:spPr>
            <a:xfrm>
              <a:off x="5113768"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FAFA627-3B23-4E00-8B5A-62104352CA6E}"/>
                </a:ext>
              </a:extLst>
            </p:cNvPr>
            <p:cNvSpPr/>
            <p:nvPr/>
          </p:nvSpPr>
          <p:spPr>
            <a:xfrm>
              <a:off x="5207482"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849D6B3-91E9-4E16-B110-B37B9CC11033}"/>
                </a:ext>
              </a:extLst>
            </p:cNvPr>
            <p:cNvSpPr/>
            <p:nvPr/>
          </p:nvSpPr>
          <p:spPr>
            <a:xfrm>
              <a:off x="5301196"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E848C3E-7673-4C23-A8B3-FCE8CE6FDCF4}"/>
                </a:ext>
              </a:extLst>
            </p:cNvPr>
            <p:cNvSpPr/>
            <p:nvPr/>
          </p:nvSpPr>
          <p:spPr>
            <a:xfrm>
              <a:off x="5394910"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D4C4AA11-3940-4233-8C8C-B3B1CBCEFE84}"/>
                </a:ext>
              </a:extLst>
            </p:cNvPr>
            <p:cNvSpPr/>
            <p:nvPr/>
          </p:nvSpPr>
          <p:spPr>
            <a:xfrm>
              <a:off x="5488624" y="467104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9FB12CBA-3E96-49BB-8671-6220490C6EFE}"/>
                </a:ext>
              </a:extLst>
            </p:cNvPr>
            <p:cNvSpPr/>
            <p:nvPr/>
          </p:nvSpPr>
          <p:spPr>
            <a:xfrm>
              <a:off x="473891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044BC1D5-CEF5-43FA-932E-2E8FD98299A8}"/>
                </a:ext>
              </a:extLst>
            </p:cNvPr>
            <p:cNvSpPr/>
            <p:nvPr/>
          </p:nvSpPr>
          <p:spPr>
            <a:xfrm>
              <a:off x="483262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9A8ADB47-D19F-4D6A-B460-E3D3E48E52D7}"/>
                </a:ext>
              </a:extLst>
            </p:cNvPr>
            <p:cNvSpPr/>
            <p:nvPr/>
          </p:nvSpPr>
          <p:spPr>
            <a:xfrm>
              <a:off x="492634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224C79F-8E94-4E32-9A05-96C0256D3CBA}"/>
                </a:ext>
              </a:extLst>
            </p:cNvPr>
            <p:cNvSpPr/>
            <p:nvPr/>
          </p:nvSpPr>
          <p:spPr>
            <a:xfrm>
              <a:off x="502005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4203A4D-2E66-4BB5-9D84-D8D9EB1056CE}"/>
                </a:ext>
              </a:extLst>
            </p:cNvPr>
            <p:cNvSpPr/>
            <p:nvPr/>
          </p:nvSpPr>
          <p:spPr>
            <a:xfrm>
              <a:off x="5113768"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51C43814-2E0D-4267-B89C-046AFE8FEA44}"/>
                </a:ext>
              </a:extLst>
            </p:cNvPr>
            <p:cNvSpPr/>
            <p:nvPr/>
          </p:nvSpPr>
          <p:spPr>
            <a:xfrm>
              <a:off x="5207482"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19B5AA71-1C9F-4826-81A9-D29DC64E68A5}"/>
                </a:ext>
              </a:extLst>
            </p:cNvPr>
            <p:cNvSpPr/>
            <p:nvPr/>
          </p:nvSpPr>
          <p:spPr>
            <a:xfrm>
              <a:off x="5301196"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FDADF36-A6BB-41F6-9FD1-6EDA92AFBC1B}"/>
                </a:ext>
              </a:extLst>
            </p:cNvPr>
            <p:cNvSpPr/>
            <p:nvPr/>
          </p:nvSpPr>
          <p:spPr>
            <a:xfrm>
              <a:off x="5394910"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F1558823-8514-4293-88E4-3129F9349A26}"/>
                </a:ext>
              </a:extLst>
            </p:cNvPr>
            <p:cNvSpPr/>
            <p:nvPr/>
          </p:nvSpPr>
          <p:spPr>
            <a:xfrm>
              <a:off x="5488624" y="4761214"/>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5EC47288-B96F-4330-ACC5-C12944BFB470}"/>
                </a:ext>
              </a:extLst>
            </p:cNvPr>
            <p:cNvSpPr/>
            <p:nvPr/>
          </p:nvSpPr>
          <p:spPr>
            <a:xfrm>
              <a:off x="473891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02869E6C-5C80-49B3-96E2-22F3732685A8}"/>
                </a:ext>
              </a:extLst>
            </p:cNvPr>
            <p:cNvSpPr/>
            <p:nvPr/>
          </p:nvSpPr>
          <p:spPr>
            <a:xfrm>
              <a:off x="483262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9B2B94A-AE75-48CD-ACC1-FA1348C1D620}"/>
                </a:ext>
              </a:extLst>
            </p:cNvPr>
            <p:cNvSpPr/>
            <p:nvPr/>
          </p:nvSpPr>
          <p:spPr>
            <a:xfrm>
              <a:off x="492634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380949D4-A7B6-43E8-9613-8DE2333A8F84}"/>
                </a:ext>
              </a:extLst>
            </p:cNvPr>
            <p:cNvSpPr/>
            <p:nvPr/>
          </p:nvSpPr>
          <p:spPr>
            <a:xfrm>
              <a:off x="502005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AFEE0C5F-FAB3-40D0-AD3A-875799A7F993}"/>
                </a:ext>
              </a:extLst>
            </p:cNvPr>
            <p:cNvSpPr/>
            <p:nvPr/>
          </p:nvSpPr>
          <p:spPr>
            <a:xfrm>
              <a:off x="5113768"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58EA94A-A2E6-4CBA-B146-E9F07EC57039}"/>
                </a:ext>
              </a:extLst>
            </p:cNvPr>
            <p:cNvSpPr/>
            <p:nvPr/>
          </p:nvSpPr>
          <p:spPr>
            <a:xfrm>
              <a:off x="5207482"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F7B365CA-AAF7-438B-900C-52516717D5DB}"/>
                </a:ext>
              </a:extLst>
            </p:cNvPr>
            <p:cNvSpPr/>
            <p:nvPr/>
          </p:nvSpPr>
          <p:spPr>
            <a:xfrm>
              <a:off x="5301196"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3DB5F5E4-9ADD-4E65-B15D-8CEF2D98B489}"/>
                </a:ext>
              </a:extLst>
            </p:cNvPr>
            <p:cNvSpPr/>
            <p:nvPr/>
          </p:nvSpPr>
          <p:spPr>
            <a:xfrm>
              <a:off x="5394910"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8160E029-04E1-4CD2-BF1F-93DFB467CC6F}"/>
                </a:ext>
              </a:extLst>
            </p:cNvPr>
            <p:cNvSpPr/>
            <p:nvPr/>
          </p:nvSpPr>
          <p:spPr>
            <a:xfrm>
              <a:off x="5488624" y="4851380"/>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46BE6B2-00B6-4CFB-8892-F79A46210EFC}"/>
                </a:ext>
              </a:extLst>
            </p:cNvPr>
            <p:cNvSpPr/>
            <p:nvPr/>
          </p:nvSpPr>
          <p:spPr>
            <a:xfrm>
              <a:off x="473891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8B58DC2-2018-415C-A69F-8F2A8E9FA56A}"/>
                </a:ext>
              </a:extLst>
            </p:cNvPr>
            <p:cNvSpPr/>
            <p:nvPr/>
          </p:nvSpPr>
          <p:spPr>
            <a:xfrm>
              <a:off x="483262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7766CC7-F7B2-4F3F-8DD7-05B93041EC8D}"/>
                </a:ext>
              </a:extLst>
            </p:cNvPr>
            <p:cNvSpPr/>
            <p:nvPr/>
          </p:nvSpPr>
          <p:spPr>
            <a:xfrm>
              <a:off x="492634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3A0E66C5-4BAA-44A5-8A51-9FE65CD570C2}"/>
                </a:ext>
              </a:extLst>
            </p:cNvPr>
            <p:cNvSpPr/>
            <p:nvPr/>
          </p:nvSpPr>
          <p:spPr>
            <a:xfrm>
              <a:off x="502005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F6C771A1-3A60-4E83-943E-C8D17BD838BC}"/>
                </a:ext>
              </a:extLst>
            </p:cNvPr>
            <p:cNvSpPr/>
            <p:nvPr/>
          </p:nvSpPr>
          <p:spPr>
            <a:xfrm>
              <a:off x="5113768"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89AFC5BD-DC23-417C-B97D-B86B2A923E82}"/>
                </a:ext>
              </a:extLst>
            </p:cNvPr>
            <p:cNvSpPr/>
            <p:nvPr/>
          </p:nvSpPr>
          <p:spPr>
            <a:xfrm>
              <a:off x="5207482"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71D69EF6-4644-47C4-8867-073693623F61}"/>
                </a:ext>
              </a:extLst>
            </p:cNvPr>
            <p:cNvSpPr/>
            <p:nvPr/>
          </p:nvSpPr>
          <p:spPr>
            <a:xfrm>
              <a:off x="5301196"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12CB5460-CAF3-44C9-8F72-2ED3EFC8A963}"/>
                </a:ext>
              </a:extLst>
            </p:cNvPr>
            <p:cNvSpPr/>
            <p:nvPr/>
          </p:nvSpPr>
          <p:spPr>
            <a:xfrm>
              <a:off x="5394910"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5AE735F2-C065-45C2-895C-63385D7C0883}"/>
                </a:ext>
              </a:extLst>
            </p:cNvPr>
            <p:cNvSpPr/>
            <p:nvPr/>
          </p:nvSpPr>
          <p:spPr>
            <a:xfrm>
              <a:off x="5488624" y="4941546"/>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6CC8FCE6-4E93-4FF8-B6DA-5C9C0C872801}"/>
                </a:ext>
              </a:extLst>
            </p:cNvPr>
            <p:cNvSpPr/>
            <p:nvPr/>
          </p:nvSpPr>
          <p:spPr>
            <a:xfrm>
              <a:off x="473891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D16AB3BB-AFEF-45AF-A5EF-D72FF5C43979}"/>
                </a:ext>
              </a:extLst>
            </p:cNvPr>
            <p:cNvSpPr/>
            <p:nvPr/>
          </p:nvSpPr>
          <p:spPr>
            <a:xfrm>
              <a:off x="483262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1F2CC85-072F-40BF-8880-95C1AE8576A9}"/>
                </a:ext>
              </a:extLst>
            </p:cNvPr>
            <p:cNvSpPr/>
            <p:nvPr/>
          </p:nvSpPr>
          <p:spPr>
            <a:xfrm>
              <a:off x="492634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387BD098-78F2-4F35-BE80-93740D4FC32C}"/>
                </a:ext>
              </a:extLst>
            </p:cNvPr>
            <p:cNvSpPr/>
            <p:nvPr/>
          </p:nvSpPr>
          <p:spPr>
            <a:xfrm>
              <a:off x="502005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6ABDC355-BCF9-4DF9-AD34-51DCA449C970}"/>
                </a:ext>
              </a:extLst>
            </p:cNvPr>
            <p:cNvSpPr/>
            <p:nvPr/>
          </p:nvSpPr>
          <p:spPr>
            <a:xfrm>
              <a:off x="5113768"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19EE1FA9-64D4-4BCE-931C-5285FA8115A4}"/>
                </a:ext>
              </a:extLst>
            </p:cNvPr>
            <p:cNvSpPr/>
            <p:nvPr/>
          </p:nvSpPr>
          <p:spPr>
            <a:xfrm>
              <a:off x="5207482"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3353CECB-BD3F-45A0-AD94-BA78298E237C}"/>
                </a:ext>
              </a:extLst>
            </p:cNvPr>
            <p:cNvSpPr/>
            <p:nvPr/>
          </p:nvSpPr>
          <p:spPr>
            <a:xfrm>
              <a:off x="5301196"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A79207FD-8639-4F22-AAD3-BA2856464918}"/>
                </a:ext>
              </a:extLst>
            </p:cNvPr>
            <p:cNvSpPr/>
            <p:nvPr/>
          </p:nvSpPr>
          <p:spPr>
            <a:xfrm>
              <a:off x="5394910"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6AD110E-0F5E-4A90-B7D5-8B488FA4950F}"/>
                </a:ext>
              </a:extLst>
            </p:cNvPr>
            <p:cNvSpPr/>
            <p:nvPr/>
          </p:nvSpPr>
          <p:spPr>
            <a:xfrm>
              <a:off x="5488624" y="5031712"/>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4C47DA8C-0E36-4839-8BE8-E0521625990E}"/>
                </a:ext>
              </a:extLst>
            </p:cNvPr>
            <p:cNvSpPr/>
            <p:nvPr/>
          </p:nvSpPr>
          <p:spPr>
            <a:xfrm>
              <a:off x="473891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0146B8A1-196A-46D6-80C5-0717658FEFCF}"/>
                </a:ext>
              </a:extLst>
            </p:cNvPr>
            <p:cNvSpPr/>
            <p:nvPr/>
          </p:nvSpPr>
          <p:spPr>
            <a:xfrm>
              <a:off x="483262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DFD0FBDE-2C88-4300-BDF8-94050CEC6D2A}"/>
                </a:ext>
              </a:extLst>
            </p:cNvPr>
            <p:cNvSpPr/>
            <p:nvPr/>
          </p:nvSpPr>
          <p:spPr>
            <a:xfrm>
              <a:off x="492634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3982CE39-2919-4879-B9F6-755D9700AE80}"/>
                </a:ext>
              </a:extLst>
            </p:cNvPr>
            <p:cNvSpPr/>
            <p:nvPr/>
          </p:nvSpPr>
          <p:spPr>
            <a:xfrm>
              <a:off x="502005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6C7D7DA4-C5AC-480B-9A7F-F16300211309}"/>
                </a:ext>
              </a:extLst>
            </p:cNvPr>
            <p:cNvSpPr/>
            <p:nvPr/>
          </p:nvSpPr>
          <p:spPr>
            <a:xfrm>
              <a:off x="5113768"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3327829A-7F15-4C50-915E-598DB19795FA}"/>
                </a:ext>
              </a:extLst>
            </p:cNvPr>
            <p:cNvSpPr/>
            <p:nvPr/>
          </p:nvSpPr>
          <p:spPr>
            <a:xfrm>
              <a:off x="5207482"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BC7E8F8-43B3-4FA3-A7B3-8FE05E5505BF}"/>
                </a:ext>
              </a:extLst>
            </p:cNvPr>
            <p:cNvSpPr/>
            <p:nvPr/>
          </p:nvSpPr>
          <p:spPr>
            <a:xfrm>
              <a:off x="5301196"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46631488-D7C6-482B-A099-6D5B03B41C33}"/>
                </a:ext>
              </a:extLst>
            </p:cNvPr>
            <p:cNvSpPr/>
            <p:nvPr/>
          </p:nvSpPr>
          <p:spPr>
            <a:xfrm>
              <a:off x="5394910"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AB9B3D07-9392-438F-8630-F36A1CB28464}"/>
                </a:ext>
              </a:extLst>
            </p:cNvPr>
            <p:cNvSpPr/>
            <p:nvPr/>
          </p:nvSpPr>
          <p:spPr>
            <a:xfrm>
              <a:off x="5488624" y="5121878"/>
              <a:ext cx="50800" cy="5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1" name="矩形 200">
            <a:extLst>
              <a:ext uri="{FF2B5EF4-FFF2-40B4-BE49-F238E27FC236}">
                <a16:creationId xmlns:a16="http://schemas.microsoft.com/office/drawing/2014/main" id="{B505CFAC-BCCF-440F-88B4-2BA6328AC7C0}"/>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文本框 201">
            <a:extLst>
              <a:ext uri="{FF2B5EF4-FFF2-40B4-BE49-F238E27FC236}">
                <a16:creationId xmlns:a16="http://schemas.microsoft.com/office/drawing/2014/main" id="{F9153149-773B-4A13-8BF0-9E3AA045C243}"/>
              </a:ext>
            </a:extLst>
          </p:cNvPr>
          <p:cNvSpPr txBox="1"/>
          <p:nvPr/>
        </p:nvSpPr>
        <p:spPr>
          <a:xfrm>
            <a:off x="10127458" y="4038411"/>
            <a:ext cx="986784" cy="419602"/>
          </a:xfrm>
          <a:prstGeom prst="rect">
            <a:avLst/>
          </a:prstGeom>
          <a:noFill/>
        </p:spPr>
        <p:txBody>
          <a:bodyPr wrap="square" rtlCol="0">
            <a:spAutoFit/>
          </a:bodyPr>
          <a:lstStyle/>
          <a:p>
            <a:pPr>
              <a:lnSpc>
                <a:spcPct val="150000"/>
              </a:lnSpc>
            </a:pPr>
            <a:r>
              <a:rPr lang="zh-CN" altLang="en-US" sz="1600">
                <a:solidFill>
                  <a:schemeClr val="accent2"/>
                </a:solidFill>
                <a:latin typeface="HarmonyOS Sans SC Medium" panose="00000600000000000000" pitchFamily="2" charset="-122"/>
                <a:ea typeface="HarmonyOS Sans SC Medium" panose="00000600000000000000" pitchFamily="2" charset="-122"/>
              </a:rPr>
              <a:t>想象派</a:t>
            </a:r>
          </a:p>
        </p:txBody>
      </p:sp>
      <p:sp>
        <p:nvSpPr>
          <p:cNvPr id="203" name="文本框 202">
            <a:extLst>
              <a:ext uri="{FF2B5EF4-FFF2-40B4-BE49-F238E27FC236}">
                <a16:creationId xmlns:a16="http://schemas.microsoft.com/office/drawing/2014/main" id="{84193A68-5883-47E2-82AE-773F73A68821}"/>
              </a:ext>
            </a:extLst>
          </p:cNvPr>
          <p:cNvSpPr txBox="1"/>
          <p:nvPr/>
        </p:nvSpPr>
        <p:spPr>
          <a:xfrm>
            <a:off x="8509832" y="4527937"/>
            <a:ext cx="2451785" cy="701859"/>
          </a:xfrm>
          <a:prstGeom prst="rect">
            <a:avLst/>
          </a:prstGeom>
          <a:noFill/>
        </p:spPr>
        <p:txBody>
          <a:bodyPr wrap="square" rtlCol="0">
            <a:spAutoFit/>
          </a:bodyPr>
          <a:lstStyle/>
          <a:p>
            <a:pPr algn="r">
              <a:lnSpc>
                <a:spcPct val="150000"/>
              </a:lnSpc>
            </a:pPr>
            <a:r>
              <a:rPr lang="zh-CN" altLang="en-US" sz="1400">
                <a:latin typeface="HarmonyOS Sans SC Light" panose="00000400000000000000" pitchFamily="2" charset="-122"/>
                <a:ea typeface="HarmonyOS Sans SC Light" panose="00000400000000000000" pitchFamily="2" charset="-122"/>
              </a:rPr>
              <a:t>随便输入什么文字就是一大段文字给他有些距离</a:t>
            </a:r>
          </a:p>
        </p:txBody>
      </p:sp>
      <p:cxnSp>
        <p:nvCxnSpPr>
          <p:cNvPr id="204" name="直接连接符 203">
            <a:extLst>
              <a:ext uri="{FF2B5EF4-FFF2-40B4-BE49-F238E27FC236}">
                <a16:creationId xmlns:a16="http://schemas.microsoft.com/office/drawing/2014/main" id="{13918E18-3CD9-4D03-8064-7AEDF9C77300}"/>
              </a:ext>
            </a:extLst>
          </p:cNvPr>
          <p:cNvCxnSpPr>
            <a:cxnSpLocks/>
          </p:cNvCxnSpPr>
          <p:nvPr/>
        </p:nvCxnSpPr>
        <p:spPr>
          <a:xfrm>
            <a:off x="8229600" y="4527937"/>
            <a:ext cx="2627331" cy="0"/>
          </a:xfrm>
          <a:prstGeom prst="line">
            <a:avLst/>
          </a:prstGeom>
          <a:ln>
            <a:gradFill flip="none" rotWithShape="1">
              <a:gsLst>
                <a:gs pos="0">
                  <a:schemeClr val="tx1"/>
                </a:gs>
                <a:gs pos="94000">
                  <a:schemeClr val="bg1">
                    <a:alpha val="0"/>
                  </a:schemeClr>
                </a:gs>
              </a:gsLst>
              <a:lin ang="10800000" scaled="1"/>
              <a:tileRect/>
            </a:gradFill>
          </a:ln>
        </p:spPr>
        <p:style>
          <a:lnRef idx="1">
            <a:schemeClr val="dk1"/>
          </a:lnRef>
          <a:fillRef idx="0">
            <a:schemeClr val="dk1"/>
          </a:fillRef>
          <a:effectRef idx="0">
            <a:schemeClr val="dk1"/>
          </a:effectRef>
          <a:fontRef idx="minor">
            <a:schemeClr val="tx1"/>
          </a:fontRef>
        </p:style>
      </p:cxnSp>
      <p:cxnSp>
        <p:nvCxnSpPr>
          <p:cNvPr id="205" name="直接连接符 204">
            <a:extLst>
              <a:ext uri="{FF2B5EF4-FFF2-40B4-BE49-F238E27FC236}">
                <a16:creationId xmlns:a16="http://schemas.microsoft.com/office/drawing/2014/main" id="{12176BB5-702B-43F2-8B89-5432CEBC503E}"/>
              </a:ext>
            </a:extLst>
          </p:cNvPr>
          <p:cNvCxnSpPr>
            <a:cxnSpLocks/>
          </p:cNvCxnSpPr>
          <p:nvPr/>
        </p:nvCxnSpPr>
        <p:spPr>
          <a:xfrm>
            <a:off x="934796" y="2787017"/>
            <a:ext cx="2796533" cy="0"/>
          </a:xfrm>
          <a:prstGeom prst="line">
            <a:avLst/>
          </a:prstGeom>
          <a:ln>
            <a:gradFill flip="none" rotWithShape="1">
              <a:gsLst>
                <a:gs pos="0">
                  <a:schemeClr val="tx1"/>
                </a:gs>
                <a:gs pos="94000">
                  <a:schemeClr val="bg1">
                    <a:alpha val="0"/>
                  </a:schemeClr>
                </a:gs>
              </a:gsLst>
              <a:lin ang="0" scaled="1"/>
              <a:tileRect/>
            </a:gradFill>
          </a:ln>
        </p:spPr>
        <p:style>
          <a:lnRef idx="1">
            <a:schemeClr val="dk1"/>
          </a:lnRef>
          <a:fillRef idx="0">
            <a:schemeClr val="dk1"/>
          </a:fillRef>
          <a:effectRef idx="0">
            <a:schemeClr val="dk1"/>
          </a:effectRef>
          <a:fontRef idx="minor">
            <a:schemeClr val="tx1"/>
          </a:fontRef>
        </p:style>
      </p:cxnSp>
      <p:sp>
        <p:nvSpPr>
          <p:cNvPr id="206" name="文本框 205">
            <a:extLst>
              <a:ext uri="{FF2B5EF4-FFF2-40B4-BE49-F238E27FC236}">
                <a16:creationId xmlns:a16="http://schemas.microsoft.com/office/drawing/2014/main" id="{8C08A96E-9D7E-496A-8681-CFB7AB52CC55}"/>
              </a:ext>
            </a:extLst>
          </p:cNvPr>
          <p:cNvSpPr txBox="1"/>
          <p:nvPr/>
        </p:nvSpPr>
        <p:spPr>
          <a:xfrm>
            <a:off x="934796" y="2230414"/>
            <a:ext cx="986784" cy="419602"/>
          </a:xfrm>
          <a:prstGeom prst="rect">
            <a:avLst/>
          </a:prstGeom>
          <a:noFill/>
        </p:spPr>
        <p:txBody>
          <a:bodyPr wrap="square" rtlCol="0">
            <a:spAutoFit/>
          </a:bodyPr>
          <a:lstStyle/>
          <a:p>
            <a:pPr>
              <a:lnSpc>
                <a:spcPct val="150000"/>
              </a:lnSpc>
            </a:pPr>
            <a:r>
              <a:rPr lang="zh-CN" altLang="en-US" sz="1600">
                <a:solidFill>
                  <a:schemeClr val="accent2"/>
                </a:solidFill>
                <a:latin typeface="HarmonyOS Sans SC Medium" panose="00000600000000000000" pitchFamily="2" charset="-122"/>
                <a:ea typeface="HarmonyOS Sans SC Medium" panose="00000600000000000000" pitchFamily="2" charset="-122"/>
              </a:rPr>
              <a:t>想象派</a:t>
            </a:r>
          </a:p>
        </p:txBody>
      </p:sp>
      <p:sp>
        <p:nvSpPr>
          <p:cNvPr id="207" name="文本框 206">
            <a:extLst>
              <a:ext uri="{FF2B5EF4-FFF2-40B4-BE49-F238E27FC236}">
                <a16:creationId xmlns:a16="http://schemas.microsoft.com/office/drawing/2014/main" id="{0A0F2DEB-1852-4D5E-A6D4-F88FB39AB8CA}"/>
              </a:ext>
            </a:extLst>
          </p:cNvPr>
          <p:cNvSpPr txBox="1"/>
          <p:nvPr/>
        </p:nvSpPr>
        <p:spPr>
          <a:xfrm>
            <a:off x="880411" y="2900869"/>
            <a:ext cx="2173404" cy="701859"/>
          </a:xfrm>
          <a:prstGeom prst="rect">
            <a:avLst/>
          </a:prstGeom>
          <a:noFill/>
        </p:spPr>
        <p:txBody>
          <a:bodyPr wrap="square" rtlCol="0">
            <a:spAutoFit/>
          </a:bodyPr>
          <a:lstStyle/>
          <a:p>
            <a:pPr>
              <a:lnSpc>
                <a:spcPct val="150000"/>
              </a:lnSpc>
            </a:pPr>
            <a:r>
              <a:rPr lang="zh-CN" altLang="en-US" sz="1400">
                <a:latin typeface="HarmonyOS Sans SC Light" panose="00000400000000000000" pitchFamily="2" charset="-122"/>
                <a:ea typeface="HarmonyOS Sans SC Light" panose="00000400000000000000" pitchFamily="2" charset="-122"/>
              </a:rPr>
              <a:t>随便输入什么文字就是一大段文字给他有些距离</a:t>
            </a:r>
          </a:p>
        </p:txBody>
      </p:sp>
      <p:cxnSp>
        <p:nvCxnSpPr>
          <p:cNvPr id="208" name="直接连接符 207">
            <a:extLst>
              <a:ext uri="{FF2B5EF4-FFF2-40B4-BE49-F238E27FC236}">
                <a16:creationId xmlns:a16="http://schemas.microsoft.com/office/drawing/2014/main" id="{28CBCD37-72D2-40B6-B4B1-50DBF49CF997}"/>
              </a:ext>
            </a:extLst>
          </p:cNvPr>
          <p:cNvCxnSpPr>
            <a:cxnSpLocks/>
          </p:cNvCxnSpPr>
          <p:nvPr/>
        </p:nvCxnSpPr>
        <p:spPr>
          <a:xfrm>
            <a:off x="934796" y="5076304"/>
            <a:ext cx="3395904" cy="0"/>
          </a:xfrm>
          <a:prstGeom prst="line">
            <a:avLst/>
          </a:prstGeom>
          <a:ln>
            <a:gradFill flip="none" rotWithShape="1">
              <a:gsLst>
                <a:gs pos="0">
                  <a:schemeClr val="tx1"/>
                </a:gs>
                <a:gs pos="94000">
                  <a:schemeClr val="bg1">
                    <a:alpha val="0"/>
                  </a:schemeClr>
                </a:gs>
              </a:gsLst>
              <a:lin ang="0" scaled="1"/>
              <a:tileRect/>
            </a:gradFill>
          </a:ln>
        </p:spPr>
        <p:style>
          <a:lnRef idx="1">
            <a:schemeClr val="dk1"/>
          </a:lnRef>
          <a:fillRef idx="0">
            <a:schemeClr val="dk1"/>
          </a:fillRef>
          <a:effectRef idx="0">
            <a:schemeClr val="dk1"/>
          </a:effectRef>
          <a:fontRef idx="minor">
            <a:schemeClr val="tx1"/>
          </a:fontRef>
        </p:style>
      </p:cxnSp>
      <p:sp>
        <p:nvSpPr>
          <p:cNvPr id="209" name="文本框 208">
            <a:extLst>
              <a:ext uri="{FF2B5EF4-FFF2-40B4-BE49-F238E27FC236}">
                <a16:creationId xmlns:a16="http://schemas.microsoft.com/office/drawing/2014/main" id="{FDF5C738-870F-4E94-9112-34942FF8371D}"/>
              </a:ext>
            </a:extLst>
          </p:cNvPr>
          <p:cNvSpPr txBox="1"/>
          <p:nvPr/>
        </p:nvSpPr>
        <p:spPr>
          <a:xfrm>
            <a:off x="934796" y="4519701"/>
            <a:ext cx="986784" cy="419602"/>
          </a:xfrm>
          <a:prstGeom prst="rect">
            <a:avLst/>
          </a:prstGeom>
          <a:noFill/>
        </p:spPr>
        <p:txBody>
          <a:bodyPr wrap="square" rtlCol="0">
            <a:spAutoFit/>
          </a:bodyPr>
          <a:lstStyle/>
          <a:p>
            <a:pPr>
              <a:lnSpc>
                <a:spcPct val="150000"/>
              </a:lnSpc>
            </a:pPr>
            <a:r>
              <a:rPr lang="zh-CN" altLang="en-US" sz="1600">
                <a:solidFill>
                  <a:schemeClr val="accent2"/>
                </a:solidFill>
                <a:latin typeface="HarmonyOS Sans SC Medium" panose="00000600000000000000" pitchFamily="2" charset="-122"/>
                <a:ea typeface="HarmonyOS Sans SC Medium" panose="00000600000000000000" pitchFamily="2" charset="-122"/>
              </a:rPr>
              <a:t>想象派</a:t>
            </a:r>
          </a:p>
        </p:txBody>
      </p:sp>
      <p:sp>
        <p:nvSpPr>
          <p:cNvPr id="210" name="文本框 209">
            <a:extLst>
              <a:ext uri="{FF2B5EF4-FFF2-40B4-BE49-F238E27FC236}">
                <a16:creationId xmlns:a16="http://schemas.microsoft.com/office/drawing/2014/main" id="{2FD17E07-FAB6-4AC5-928A-DCE112877065}"/>
              </a:ext>
            </a:extLst>
          </p:cNvPr>
          <p:cNvSpPr txBox="1"/>
          <p:nvPr/>
        </p:nvSpPr>
        <p:spPr>
          <a:xfrm>
            <a:off x="932754" y="5201692"/>
            <a:ext cx="2574632" cy="701859"/>
          </a:xfrm>
          <a:prstGeom prst="rect">
            <a:avLst/>
          </a:prstGeom>
          <a:noFill/>
        </p:spPr>
        <p:txBody>
          <a:bodyPr wrap="square" rtlCol="0">
            <a:spAutoFit/>
          </a:bodyPr>
          <a:lstStyle/>
          <a:p>
            <a:pPr>
              <a:lnSpc>
                <a:spcPct val="150000"/>
              </a:lnSpc>
            </a:pPr>
            <a:r>
              <a:rPr lang="zh-CN" altLang="en-US" sz="1400">
                <a:latin typeface="HarmonyOS Sans SC Light" panose="00000400000000000000" pitchFamily="2" charset="-122"/>
                <a:ea typeface="HarmonyOS Sans SC Light" panose="00000400000000000000" pitchFamily="2" charset="-122"/>
              </a:rPr>
              <a:t>随便输入什么文字就是一大段文字给他有些距离</a:t>
            </a:r>
          </a:p>
        </p:txBody>
      </p:sp>
    </p:spTree>
    <p:extLst>
      <p:ext uri="{BB962C8B-B14F-4D97-AF65-F5344CB8AC3E}">
        <p14:creationId xmlns:p14="http://schemas.microsoft.com/office/powerpoint/2010/main" val="257329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4A651EE-5333-4F3F-BE27-26F4DA777C68}"/>
              </a:ext>
            </a:extLst>
          </p:cNvPr>
          <p:cNvPicPr>
            <a:picLocks noChangeAspect="1"/>
          </p:cNvPicPr>
          <p:nvPr/>
        </p:nvPicPr>
        <p:blipFill>
          <a:blip r:embed="rId3"/>
          <a:stretch>
            <a:fillRect/>
          </a:stretch>
        </p:blipFill>
        <p:spPr>
          <a:xfrm>
            <a:off x="0" y="-22410"/>
            <a:ext cx="12192000" cy="6858001"/>
          </a:xfrm>
          <a:prstGeom prst="rect">
            <a:avLst/>
          </a:prstGeom>
        </p:spPr>
      </p:pic>
      <p:pic>
        <p:nvPicPr>
          <p:cNvPr id="39" name="图片 38">
            <a:extLst>
              <a:ext uri="{FF2B5EF4-FFF2-40B4-BE49-F238E27FC236}">
                <a16:creationId xmlns:a16="http://schemas.microsoft.com/office/drawing/2014/main" id="{4FF6B594-5758-4F39-A96A-9CFCAB3BA8E7}"/>
              </a:ext>
            </a:extLst>
          </p:cNvPr>
          <p:cNvPicPr>
            <a:picLocks noChangeAspect="1"/>
          </p:cNvPicPr>
          <p:nvPr/>
        </p:nvPicPr>
        <p:blipFill rotWithShape="1">
          <a:blip r:embed="rId4"/>
          <a:srcRect r="14068"/>
          <a:stretch/>
        </p:blipFill>
        <p:spPr>
          <a:xfrm>
            <a:off x="8732585" y="1563015"/>
            <a:ext cx="1634159" cy="1150108"/>
          </a:xfrm>
          <a:prstGeom prst="rect">
            <a:avLst/>
          </a:prstGeom>
          <a:effectLst>
            <a:innerShdw blurRad="114300" dist="50800" dir="13500000">
              <a:prstClr val="black">
                <a:alpha val="50000"/>
              </a:prstClr>
            </a:innerShdw>
          </a:effectLst>
        </p:spPr>
      </p:pic>
      <p:pic>
        <p:nvPicPr>
          <p:cNvPr id="36" name="图片 35">
            <a:extLst>
              <a:ext uri="{FF2B5EF4-FFF2-40B4-BE49-F238E27FC236}">
                <a16:creationId xmlns:a16="http://schemas.microsoft.com/office/drawing/2014/main" id="{EDE4D7DA-72A9-4C4F-9A0A-A10FFBB72A4A}"/>
              </a:ext>
            </a:extLst>
          </p:cNvPr>
          <p:cNvPicPr>
            <a:picLocks noChangeAspect="1"/>
          </p:cNvPicPr>
          <p:nvPr/>
        </p:nvPicPr>
        <p:blipFill rotWithShape="1">
          <a:blip r:embed="rId5">
            <a:extLst>
              <a:ext uri="{28A0092B-C50C-407E-A947-70E740481C1C}">
                <a14:useLocalDpi xmlns:a14="http://schemas.microsoft.com/office/drawing/2010/main" val="0"/>
              </a:ext>
            </a:extLst>
          </a:blip>
          <a:srcRect l="992" t="1560" r="2439" b="5781"/>
          <a:stretch/>
        </p:blipFill>
        <p:spPr>
          <a:xfrm>
            <a:off x="6689086" y="1519874"/>
            <a:ext cx="1616704" cy="1183176"/>
          </a:xfrm>
          <a:prstGeom prst="rect">
            <a:avLst/>
          </a:prstGeom>
          <a:effectLst>
            <a:innerShdw blurRad="114300" dist="50800" dir="13500000">
              <a:prstClr val="black">
                <a:alpha val="50000"/>
              </a:prstClr>
            </a:innerShdw>
          </a:effectLst>
        </p:spPr>
      </p:pic>
      <p:pic>
        <p:nvPicPr>
          <p:cNvPr id="18" name="图片 17">
            <a:extLst>
              <a:ext uri="{FF2B5EF4-FFF2-40B4-BE49-F238E27FC236}">
                <a16:creationId xmlns:a16="http://schemas.microsoft.com/office/drawing/2014/main" id="{84CDA30E-3FC3-429C-9A6B-D52E0A15B4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496" y="2706424"/>
            <a:ext cx="7199011" cy="700167"/>
          </a:xfrm>
          <a:prstGeom prst="rect">
            <a:avLst/>
          </a:prstGeom>
        </p:spPr>
      </p:pic>
      <p:pic>
        <p:nvPicPr>
          <p:cNvPr id="12" name="图片 11">
            <a:extLst>
              <a:ext uri="{FF2B5EF4-FFF2-40B4-BE49-F238E27FC236}">
                <a16:creationId xmlns:a16="http://schemas.microsoft.com/office/drawing/2014/main" id="{1DD7088C-AD04-4210-B406-EAF233B5054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16200000">
            <a:off x="4488506" y="1079565"/>
            <a:ext cx="1621547" cy="2107709"/>
          </a:xfrm>
          <a:custGeom>
            <a:avLst/>
            <a:gdLst>
              <a:gd name="connsiteX0" fmla="*/ 817553 w 5276140"/>
              <a:gd name="connsiteY0" fmla="*/ 677970 h 6858000"/>
              <a:gd name="connsiteX1" fmla="*/ 817553 w 5276140"/>
              <a:gd name="connsiteY1" fmla="*/ 5781157 h 6858000"/>
              <a:gd name="connsiteX2" fmla="*/ 4411358 w 5276140"/>
              <a:gd name="connsiteY2" fmla="*/ 5781157 h 6858000"/>
              <a:gd name="connsiteX3" fmla="*/ 4411358 w 5276140"/>
              <a:gd name="connsiteY3" fmla="*/ 677970 h 6858000"/>
              <a:gd name="connsiteX4" fmla="*/ 0 w 5276140"/>
              <a:gd name="connsiteY4" fmla="*/ 0 h 6858000"/>
              <a:gd name="connsiteX5" fmla="*/ 5276140 w 5276140"/>
              <a:gd name="connsiteY5" fmla="*/ 0 h 6858000"/>
              <a:gd name="connsiteX6" fmla="*/ 5276140 w 5276140"/>
              <a:gd name="connsiteY6" fmla="*/ 6858000 h 6858000"/>
              <a:gd name="connsiteX7" fmla="*/ 0 w 527614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140" h="6858000">
                <a:moveTo>
                  <a:pt x="817553" y="677970"/>
                </a:moveTo>
                <a:lnTo>
                  <a:pt x="817553" y="5781157"/>
                </a:lnTo>
                <a:lnTo>
                  <a:pt x="4411358" y="5781157"/>
                </a:lnTo>
                <a:lnTo>
                  <a:pt x="4411358" y="677970"/>
                </a:lnTo>
                <a:close/>
                <a:moveTo>
                  <a:pt x="0" y="0"/>
                </a:moveTo>
                <a:lnTo>
                  <a:pt x="5276140" y="0"/>
                </a:lnTo>
                <a:lnTo>
                  <a:pt x="5276140" y="6858000"/>
                </a:lnTo>
                <a:lnTo>
                  <a:pt x="0" y="6858000"/>
                </a:lnTo>
                <a:close/>
              </a:path>
            </a:pathLst>
          </a:custGeom>
        </p:spPr>
      </p:pic>
      <p:pic>
        <p:nvPicPr>
          <p:cNvPr id="13" name="图片 12">
            <a:extLst>
              <a:ext uri="{FF2B5EF4-FFF2-40B4-BE49-F238E27FC236}">
                <a16:creationId xmlns:a16="http://schemas.microsoft.com/office/drawing/2014/main" id="{AF1E7116-3EEF-46D3-AEFD-75CC64792D85}"/>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t="28172" r="8549" b="31191"/>
          <a:stretch/>
        </p:blipFill>
        <p:spPr>
          <a:xfrm>
            <a:off x="4438080" y="1563015"/>
            <a:ext cx="1604579" cy="1133435"/>
          </a:xfrm>
          <a:prstGeom prst="rect">
            <a:avLst/>
          </a:prstGeom>
          <a:effectLst>
            <a:innerShdw blurRad="114300" dist="50800" dir="13500000">
              <a:prstClr val="black">
                <a:alpha val="50000"/>
              </a:prstClr>
            </a:innerShdw>
          </a:effectLst>
        </p:spPr>
      </p:pic>
      <p:pic>
        <p:nvPicPr>
          <p:cNvPr id="20" name="图片 19">
            <a:extLst>
              <a:ext uri="{FF2B5EF4-FFF2-40B4-BE49-F238E27FC236}">
                <a16:creationId xmlns:a16="http://schemas.microsoft.com/office/drawing/2014/main" id="{DF82229A-966A-4ED0-AF72-9819F6C39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496" y="5023835"/>
            <a:ext cx="7291608" cy="700167"/>
          </a:xfrm>
          <a:prstGeom prst="rect">
            <a:avLst/>
          </a:prstGeom>
        </p:spPr>
      </p:pic>
      <p:pic>
        <p:nvPicPr>
          <p:cNvPr id="22" name="图片 21">
            <a:extLst>
              <a:ext uri="{FF2B5EF4-FFF2-40B4-BE49-F238E27FC236}">
                <a16:creationId xmlns:a16="http://schemas.microsoft.com/office/drawing/2014/main" id="{37932CC4-F1D4-44AE-A0F2-3F7C8D35A3A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5400000">
            <a:off x="6623652" y="1075877"/>
            <a:ext cx="1621547" cy="2107709"/>
          </a:xfrm>
          <a:custGeom>
            <a:avLst/>
            <a:gdLst>
              <a:gd name="connsiteX0" fmla="*/ 817553 w 5276140"/>
              <a:gd name="connsiteY0" fmla="*/ 677970 h 6858000"/>
              <a:gd name="connsiteX1" fmla="*/ 817553 w 5276140"/>
              <a:gd name="connsiteY1" fmla="*/ 5781157 h 6858000"/>
              <a:gd name="connsiteX2" fmla="*/ 4411358 w 5276140"/>
              <a:gd name="connsiteY2" fmla="*/ 5781157 h 6858000"/>
              <a:gd name="connsiteX3" fmla="*/ 4411358 w 5276140"/>
              <a:gd name="connsiteY3" fmla="*/ 677970 h 6858000"/>
              <a:gd name="connsiteX4" fmla="*/ 0 w 5276140"/>
              <a:gd name="connsiteY4" fmla="*/ 0 h 6858000"/>
              <a:gd name="connsiteX5" fmla="*/ 5276140 w 5276140"/>
              <a:gd name="connsiteY5" fmla="*/ 0 h 6858000"/>
              <a:gd name="connsiteX6" fmla="*/ 5276140 w 5276140"/>
              <a:gd name="connsiteY6" fmla="*/ 6858000 h 6858000"/>
              <a:gd name="connsiteX7" fmla="*/ 0 w 527614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140" h="6858000">
                <a:moveTo>
                  <a:pt x="817553" y="677970"/>
                </a:moveTo>
                <a:lnTo>
                  <a:pt x="817553" y="5781157"/>
                </a:lnTo>
                <a:lnTo>
                  <a:pt x="4411358" y="5781157"/>
                </a:lnTo>
                <a:lnTo>
                  <a:pt x="4411358" y="677970"/>
                </a:lnTo>
                <a:close/>
                <a:moveTo>
                  <a:pt x="0" y="0"/>
                </a:moveTo>
                <a:lnTo>
                  <a:pt x="5276140" y="0"/>
                </a:lnTo>
                <a:lnTo>
                  <a:pt x="5276140" y="6858000"/>
                </a:lnTo>
                <a:lnTo>
                  <a:pt x="0" y="6858000"/>
                </a:lnTo>
                <a:close/>
              </a:path>
            </a:pathLst>
          </a:custGeom>
        </p:spPr>
      </p:pic>
      <p:pic>
        <p:nvPicPr>
          <p:cNvPr id="25" name="图片 24">
            <a:extLst>
              <a:ext uri="{FF2B5EF4-FFF2-40B4-BE49-F238E27FC236}">
                <a16:creationId xmlns:a16="http://schemas.microsoft.com/office/drawing/2014/main" id="{5AE34EEB-5E50-475D-93BE-5FCEDD39B69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5400000">
            <a:off x="8675271" y="1102505"/>
            <a:ext cx="1621547" cy="2107709"/>
          </a:xfrm>
          <a:custGeom>
            <a:avLst/>
            <a:gdLst>
              <a:gd name="connsiteX0" fmla="*/ 817553 w 5276140"/>
              <a:gd name="connsiteY0" fmla="*/ 677970 h 6858000"/>
              <a:gd name="connsiteX1" fmla="*/ 817553 w 5276140"/>
              <a:gd name="connsiteY1" fmla="*/ 5781157 h 6858000"/>
              <a:gd name="connsiteX2" fmla="*/ 4411358 w 5276140"/>
              <a:gd name="connsiteY2" fmla="*/ 5781157 h 6858000"/>
              <a:gd name="connsiteX3" fmla="*/ 4411358 w 5276140"/>
              <a:gd name="connsiteY3" fmla="*/ 677970 h 6858000"/>
              <a:gd name="connsiteX4" fmla="*/ 0 w 5276140"/>
              <a:gd name="connsiteY4" fmla="*/ 0 h 6858000"/>
              <a:gd name="connsiteX5" fmla="*/ 5276140 w 5276140"/>
              <a:gd name="connsiteY5" fmla="*/ 0 h 6858000"/>
              <a:gd name="connsiteX6" fmla="*/ 5276140 w 5276140"/>
              <a:gd name="connsiteY6" fmla="*/ 6858000 h 6858000"/>
              <a:gd name="connsiteX7" fmla="*/ 0 w 527614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140" h="6858000">
                <a:moveTo>
                  <a:pt x="817553" y="677970"/>
                </a:moveTo>
                <a:lnTo>
                  <a:pt x="817553" y="5781157"/>
                </a:lnTo>
                <a:lnTo>
                  <a:pt x="4411358" y="5781157"/>
                </a:lnTo>
                <a:lnTo>
                  <a:pt x="4411358" y="677970"/>
                </a:lnTo>
                <a:close/>
                <a:moveTo>
                  <a:pt x="0" y="0"/>
                </a:moveTo>
                <a:lnTo>
                  <a:pt x="5276140" y="0"/>
                </a:lnTo>
                <a:lnTo>
                  <a:pt x="5276140" y="6858000"/>
                </a:lnTo>
                <a:lnTo>
                  <a:pt x="0" y="6858000"/>
                </a:lnTo>
                <a:close/>
              </a:path>
            </a:pathLst>
          </a:custGeom>
        </p:spPr>
      </p:pic>
      <p:pic>
        <p:nvPicPr>
          <p:cNvPr id="37" name="图片 36">
            <a:extLst>
              <a:ext uri="{FF2B5EF4-FFF2-40B4-BE49-F238E27FC236}">
                <a16:creationId xmlns:a16="http://schemas.microsoft.com/office/drawing/2014/main" id="{3C892EEF-09C1-4AE0-B001-474AD5DD6032}"/>
              </a:ext>
            </a:extLst>
          </p:cNvPr>
          <p:cNvPicPr>
            <a:picLocks noChangeAspect="1"/>
          </p:cNvPicPr>
          <p:nvPr/>
        </p:nvPicPr>
        <p:blipFill rotWithShape="1">
          <a:blip r:embed="rId10"/>
          <a:srcRect l="-1523" t="1398" b="32959"/>
          <a:stretch/>
        </p:blipFill>
        <p:spPr>
          <a:xfrm>
            <a:off x="4404729" y="3836332"/>
            <a:ext cx="1637930" cy="1187503"/>
          </a:xfrm>
          <a:prstGeom prst="rect">
            <a:avLst/>
          </a:prstGeom>
          <a:effectLst>
            <a:innerShdw blurRad="114300" dist="50800" dir="13500000">
              <a:prstClr val="black">
                <a:alpha val="50000"/>
              </a:prstClr>
            </a:innerShdw>
          </a:effectLst>
        </p:spPr>
      </p:pic>
      <p:pic>
        <p:nvPicPr>
          <p:cNvPr id="40" name="图片 39">
            <a:extLst>
              <a:ext uri="{FF2B5EF4-FFF2-40B4-BE49-F238E27FC236}">
                <a16:creationId xmlns:a16="http://schemas.microsoft.com/office/drawing/2014/main" id="{BF17C295-1CEE-4DE0-8929-35A448EE296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16200000">
            <a:off x="4488506" y="3347257"/>
            <a:ext cx="1621547" cy="2107709"/>
          </a:xfrm>
          <a:custGeom>
            <a:avLst/>
            <a:gdLst>
              <a:gd name="connsiteX0" fmla="*/ 817553 w 5276140"/>
              <a:gd name="connsiteY0" fmla="*/ 677970 h 6858000"/>
              <a:gd name="connsiteX1" fmla="*/ 817553 w 5276140"/>
              <a:gd name="connsiteY1" fmla="*/ 5781157 h 6858000"/>
              <a:gd name="connsiteX2" fmla="*/ 4411358 w 5276140"/>
              <a:gd name="connsiteY2" fmla="*/ 5781157 h 6858000"/>
              <a:gd name="connsiteX3" fmla="*/ 4411358 w 5276140"/>
              <a:gd name="connsiteY3" fmla="*/ 677970 h 6858000"/>
              <a:gd name="connsiteX4" fmla="*/ 0 w 5276140"/>
              <a:gd name="connsiteY4" fmla="*/ 0 h 6858000"/>
              <a:gd name="connsiteX5" fmla="*/ 5276140 w 5276140"/>
              <a:gd name="connsiteY5" fmla="*/ 0 h 6858000"/>
              <a:gd name="connsiteX6" fmla="*/ 5276140 w 5276140"/>
              <a:gd name="connsiteY6" fmla="*/ 6858000 h 6858000"/>
              <a:gd name="connsiteX7" fmla="*/ 0 w 527614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140" h="6858000">
                <a:moveTo>
                  <a:pt x="817553" y="677970"/>
                </a:moveTo>
                <a:lnTo>
                  <a:pt x="817553" y="5781157"/>
                </a:lnTo>
                <a:lnTo>
                  <a:pt x="4411358" y="5781157"/>
                </a:lnTo>
                <a:lnTo>
                  <a:pt x="4411358" y="677970"/>
                </a:lnTo>
                <a:close/>
                <a:moveTo>
                  <a:pt x="0" y="0"/>
                </a:moveTo>
                <a:lnTo>
                  <a:pt x="5276140" y="0"/>
                </a:lnTo>
                <a:lnTo>
                  <a:pt x="5276140" y="6858000"/>
                </a:lnTo>
                <a:lnTo>
                  <a:pt x="0" y="6858000"/>
                </a:lnTo>
                <a:close/>
              </a:path>
            </a:pathLst>
          </a:custGeom>
        </p:spPr>
      </p:pic>
      <p:pic>
        <p:nvPicPr>
          <p:cNvPr id="41" name="图片 40">
            <a:extLst>
              <a:ext uri="{FF2B5EF4-FFF2-40B4-BE49-F238E27FC236}">
                <a16:creationId xmlns:a16="http://schemas.microsoft.com/office/drawing/2014/main" id="{199B9406-9083-4D27-B477-EE23525995AC}"/>
              </a:ext>
            </a:extLst>
          </p:cNvPr>
          <p:cNvPicPr>
            <a:picLocks noChangeAspect="1"/>
          </p:cNvPicPr>
          <p:nvPr/>
        </p:nvPicPr>
        <p:blipFill rotWithShape="1">
          <a:blip r:embed="rId11">
            <a:extLst>
              <a:ext uri="{28A0092B-C50C-407E-A947-70E740481C1C}">
                <a14:useLocalDpi xmlns:a14="http://schemas.microsoft.com/office/drawing/2010/main" val="0"/>
              </a:ext>
            </a:extLst>
          </a:blip>
          <a:srcRect t="55514" r="12834" b="14215"/>
          <a:stretch/>
        </p:blipFill>
        <p:spPr>
          <a:xfrm>
            <a:off x="6743700" y="3836331"/>
            <a:ext cx="1688489" cy="1187503"/>
          </a:xfrm>
          <a:prstGeom prst="rect">
            <a:avLst/>
          </a:prstGeom>
          <a:effectLst>
            <a:innerShdw blurRad="114300" dist="50800" dir="13500000">
              <a:prstClr val="black">
                <a:alpha val="50000"/>
              </a:prstClr>
            </a:innerShdw>
          </a:effectLst>
        </p:spPr>
      </p:pic>
      <p:pic>
        <p:nvPicPr>
          <p:cNvPr id="42" name="图片 41">
            <a:extLst>
              <a:ext uri="{FF2B5EF4-FFF2-40B4-BE49-F238E27FC236}">
                <a16:creationId xmlns:a16="http://schemas.microsoft.com/office/drawing/2014/main" id="{3047D3C5-175A-4A8F-9BD4-47FC2804B6F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16200000">
            <a:off x="6791154" y="3347257"/>
            <a:ext cx="1621547" cy="2107709"/>
          </a:xfrm>
          <a:custGeom>
            <a:avLst/>
            <a:gdLst>
              <a:gd name="connsiteX0" fmla="*/ 817553 w 5276140"/>
              <a:gd name="connsiteY0" fmla="*/ 677970 h 6858000"/>
              <a:gd name="connsiteX1" fmla="*/ 817553 w 5276140"/>
              <a:gd name="connsiteY1" fmla="*/ 5781157 h 6858000"/>
              <a:gd name="connsiteX2" fmla="*/ 4411358 w 5276140"/>
              <a:gd name="connsiteY2" fmla="*/ 5781157 h 6858000"/>
              <a:gd name="connsiteX3" fmla="*/ 4411358 w 5276140"/>
              <a:gd name="connsiteY3" fmla="*/ 677970 h 6858000"/>
              <a:gd name="connsiteX4" fmla="*/ 0 w 5276140"/>
              <a:gd name="connsiteY4" fmla="*/ 0 h 6858000"/>
              <a:gd name="connsiteX5" fmla="*/ 5276140 w 5276140"/>
              <a:gd name="connsiteY5" fmla="*/ 0 h 6858000"/>
              <a:gd name="connsiteX6" fmla="*/ 5276140 w 5276140"/>
              <a:gd name="connsiteY6" fmla="*/ 6858000 h 6858000"/>
              <a:gd name="connsiteX7" fmla="*/ 0 w 527614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6140" h="6858000">
                <a:moveTo>
                  <a:pt x="817553" y="677970"/>
                </a:moveTo>
                <a:lnTo>
                  <a:pt x="817553" y="5781157"/>
                </a:lnTo>
                <a:lnTo>
                  <a:pt x="4411358" y="5781157"/>
                </a:lnTo>
                <a:lnTo>
                  <a:pt x="4411358" y="677970"/>
                </a:lnTo>
                <a:close/>
                <a:moveTo>
                  <a:pt x="0" y="0"/>
                </a:moveTo>
                <a:lnTo>
                  <a:pt x="5276140" y="0"/>
                </a:lnTo>
                <a:lnTo>
                  <a:pt x="5276140" y="6858000"/>
                </a:lnTo>
                <a:lnTo>
                  <a:pt x="0" y="6858000"/>
                </a:lnTo>
                <a:close/>
              </a:path>
            </a:pathLst>
          </a:custGeom>
        </p:spPr>
      </p:pic>
      <p:pic>
        <p:nvPicPr>
          <p:cNvPr id="43" name="图片 42">
            <a:extLst>
              <a:ext uri="{FF2B5EF4-FFF2-40B4-BE49-F238E27FC236}">
                <a16:creationId xmlns:a16="http://schemas.microsoft.com/office/drawing/2014/main" id="{9CD5F93B-B6AD-498E-9867-F8BD5F6D0088}"/>
              </a:ext>
            </a:extLst>
          </p:cNvPr>
          <p:cNvPicPr>
            <a:picLocks noChangeAspect="1"/>
          </p:cNvPicPr>
          <p:nvPr/>
        </p:nvPicPr>
        <p:blipFill rotWithShape="1">
          <a:blip r:embed="rId12"/>
          <a:srcRect b="5825"/>
          <a:stretch/>
        </p:blipFill>
        <p:spPr>
          <a:xfrm>
            <a:off x="8627816" y="3721091"/>
            <a:ext cx="1856386" cy="1302743"/>
          </a:xfrm>
          <a:prstGeom prst="rect">
            <a:avLst/>
          </a:prstGeom>
        </p:spPr>
      </p:pic>
      <p:sp>
        <p:nvSpPr>
          <p:cNvPr id="44" name="文本框 43">
            <a:extLst>
              <a:ext uri="{FF2B5EF4-FFF2-40B4-BE49-F238E27FC236}">
                <a16:creationId xmlns:a16="http://schemas.microsoft.com/office/drawing/2014/main" id="{FCFB51CE-F8E8-49C3-8D3A-5D94E0D51FB8}"/>
              </a:ext>
            </a:extLst>
          </p:cNvPr>
          <p:cNvSpPr txBox="1"/>
          <p:nvPr/>
        </p:nvSpPr>
        <p:spPr>
          <a:xfrm>
            <a:off x="858216" y="621621"/>
            <a:ext cx="2873113" cy="523220"/>
          </a:xfrm>
          <a:prstGeom prst="rect">
            <a:avLst/>
          </a:prstGeom>
          <a:noFill/>
        </p:spPr>
        <p:txBody>
          <a:bodyPr wrap="square" rtlCol="0">
            <a:spAutoFit/>
          </a:bodyPr>
          <a:lstStyle/>
          <a:p>
            <a:pPr algn="dist"/>
            <a:r>
              <a:rPr lang="en-US" altLang="zh-CN" sz="2800">
                <a:latin typeface="HarmonyOS Sans SC Black" panose="00000A00000000000000" pitchFamily="2" charset="-122"/>
                <a:ea typeface="HarmonyOS Sans SC Black" panose="00000A00000000000000" pitchFamily="2" charset="-122"/>
              </a:rPr>
              <a:t>IMAGINATION</a:t>
            </a:r>
            <a:endParaRPr lang="zh-CN" altLang="en-US" sz="2800">
              <a:latin typeface="HarmonyOS Sans SC Black" panose="00000A00000000000000" pitchFamily="2" charset="-122"/>
              <a:ea typeface="HarmonyOS Sans SC Black" panose="00000A00000000000000" pitchFamily="2" charset="-122"/>
            </a:endParaRPr>
          </a:p>
        </p:txBody>
      </p:sp>
      <p:sp>
        <p:nvSpPr>
          <p:cNvPr id="45" name="文本框 44">
            <a:extLst>
              <a:ext uri="{FF2B5EF4-FFF2-40B4-BE49-F238E27FC236}">
                <a16:creationId xmlns:a16="http://schemas.microsoft.com/office/drawing/2014/main" id="{C4FA2D91-32E2-41C2-B700-9C51ED468C26}"/>
              </a:ext>
            </a:extLst>
          </p:cNvPr>
          <p:cNvSpPr txBox="1"/>
          <p:nvPr/>
        </p:nvSpPr>
        <p:spPr>
          <a:xfrm>
            <a:off x="858217" y="993558"/>
            <a:ext cx="2629352" cy="584775"/>
          </a:xfrm>
          <a:prstGeom prst="rect">
            <a:avLst/>
          </a:prstGeom>
          <a:noFill/>
        </p:spPr>
        <p:txBody>
          <a:bodyPr wrap="square" rtlCol="0">
            <a:spAutoFit/>
          </a:bodyPr>
          <a:lstStyle/>
          <a:p>
            <a:pPr algn="dist"/>
            <a:r>
              <a:rPr lang="zh-CN" altLang="en-US" sz="2400" dirty="0">
                <a:latin typeface="HarmonyOS Sans SC Medium" panose="00000600000000000000" pitchFamily="2" charset="-122"/>
                <a:ea typeface="HarmonyOS Sans SC Medium" panose="00000600000000000000" pitchFamily="2" charset="-122"/>
              </a:rPr>
              <a:t>如果有</a:t>
            </a:r>
            <a:r>
              <a:rPr lang="zh-CN" altLang="en-US" sz="3200" dirty="0">
                <a:solidFill>
                  <a:schemeClr val="accent4"/>
                </a:solidFill>
                <a:latin typeface="HarmonyOS Sans SC Medium" panose="00000600000000000000" pitchFamily="2" charset="-122"/>
                <a:ea typeface="HarmonyOS Sans SC Medium" panose="00000600000000000000" pitchFamily="2" charset="-122"/>
              </a:rPr>
              <a:t>更多</a:t>
            </a:r>
            <a:r>
              <a:rPr lang="zh-CN" altLang="en-US" sz="2400" dirty="0">
                <a:latin typeface="HarmonyOS Sans SC Medium" panose="00000600000000000000" pitchFamily="2" charset="-122"/>
                <a:ea typeface="HarmonyOS Sans SC Medium" panose="00000600000000000000" pitchFamily="2" charset="-122"/>
              </a:rPr>
              <a:t>图片</a:t>
            </a:r>
          </a:p>
        </p:txBody>
      </p:sp>
      <p:sp>
        <p:nvSpPr>
          <p:cNvPr id="46" name="矩形 45">
            <a:extLst>
              <a:ext uri="{FF2B5EF4-FFF2-40B4-BE49-F238E27FC236}">
                <a16:creationId xmlns:a16="http://schemas.microsoft.com/office/drawing/2014/main" id="{E44BAE07-84FA-423D-8143-5F39AE801B5C}"/>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4AE2F6B5-59A7-4449-BCA4-0E656B2CF5DF}"/>
              </a:ext>
            </a:extLst>
          </p:cNvPr>
          <p:cNvSpPr txBox="1"/>
          <p:nvPr/>
        </p:nvSpPr>
        <p:spPr>
          <a:xfrm>
            <a:off x="916273" y="1594103"/>
            <a:ext cx="986784" cy="419602"/>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48" name="矩形 47">
            <a:extLst>
              <a:ext uri="{FF2B5EF4-FFF2-40B4-BE49-F238E27FC236}">
                <a16:creationId xmlns:a16="http://schemas.microsoft.com/office/drawing/2014/main" id="{94375609-EB7C-44D6-85CE-B244C9925095}"/>
              </a:ext>
            </a:extLst>
          </p:cNvPr>
          <p:cNvSpPr/>
          <p:nvPr/>
        </p:nvSpPr>
        <p:spPr>
          <a:xfrm>
            <a:off x="998044" y="2209688"/>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17A710C2-4F60-47F9-A86B-AE2E97352078}"/>
              </a:ext>
            </a:extLst>
          </p:cNvPr>
          <p:cNvSpPr txBox="1"/>
          <p:nvPr/>
        </p:nvSpPr>
        <p:spPr>
          <a:xfrm>
            <a:off x="903605" y="2558064"/>
            <a:ext cx="2239304" cy="2964017"/>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a:t>
            </a:r>
          </a:p>
          <a:p>
            <a:pPr>
              <a:lnSpc>
                <a:spcPct val="150000"/>
              </a:lnSpc>
            </a:pPr>
            <a:endPar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Tree>
    <p:extLst>
      <p:ext uri="{BB962C8B-B14F-4D97-AF65-F5344CB8AC3E}">
        <p14:creationId xmlns:p14="http://schemas.microsoft.com/office/powerpoint/2010/main" val="1702278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4" name="图片 73">
            <a:extLst>
              <a:ext uri="{FF2B5EF4-FFF2-40B4-BE49-F238E27FC236}">
                <a16:creationId xmlns:a16="http://schemas.microsoft.com/office/drawing/2014/main" id="{4B2C737C-9B0D-4C3D-8484-190BF84BB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565" y="4541308"/>
            <a:ext cx="2359503" cy="1518782"/>
          </a:xfrm>
          <a:prstGeom prst="rect">
            <a:avLst/>
          </a:prstGeom>
        </p:spPr>
      </p:pic>
      <p:pic>
        <p:nvPicPr>
          <p:cNvPr id="64" name="图片 63">
            <a:extLst>
              <a:ext uri="{FF2B5EF4-FFF2-40B4-BE49-F238E27FC236}">
                <a16:creationId xmlns:a16="http://schemas.microsoft.com/office/drawing/2014/main" id="{984D82F3-DBF0-43B1-9705-1923C4AFBC42}"/>
              </a:ext>
            </a:extLst>
          </p:cNvPr>
          <p:cNvPicPr>
            <a:picLocks noChangeAspect="1"/>
          </p:cNvPicPr>
          <p:nvPr/>
        </p:nvPicPr>
        <p:blipFill rotWithShape="1">
          <a:blip r:embed="rId3">
            <a:extLst>
              <a:ext uri="{28A0092B-C50C-407E-A947-70E740481C1C}">
                <a14:useLocalDpi xmlns:a14="http://schemas.microsoft.com/office/drawing/2010/main" val="0"/>
              </a:ext>
            </a:extLst>
          </a:blip>
          <a:srcRect t="20655" b="48148"/>
          <a:stretch/>
        </p:blipFill>
        <p:spPr>
          <a:xfrm>
            <a:off x="2890191" y="3563951"/>
            <a:ext cx="5955939" cy="2492174"/>
          </a:xfrm>
          <a:prstGeom prst="rect">
            <a:avLst/>
          </a:prstGeom>
        </p:spPr>
      </p:pic>
      <p:sp>
        <p:nvSpPr>
          <p:cNvPr id="4" name="文本框 3">
            <a:extLst>
              <a:ext uri="{FF2B5EF4-FFF2-40B4-BE49-F238E27FC236}">
                <a16:creationId xmlns:a16="http://schemas.microsoft.com/office/drawing/2014/main" id="{1C95054E-CC2A-4041-B048-9EF89616DC28}"/>
              </a:ext>
            </a:extLst>
          </p:cNvPr>
          <p:cNvSpPr txBox="1"/>
          <p:nvPr/>
        </p:nvSpPr>
        <p:spPr>
          <a:xfrm>
            <a:off x="858216" y="368729"/>
            <a:ext cx="2873113" cy="523220"/>
          </a:xfrm>
          <a:prstGeom prst="rect">
            <a:avLst/>
          </a:prstGeom>
          <a:noFill/>
        </p:spPr>
        <p:txBody>
          <a:bodyPr wrap="square" rtlCol="0">
            <a:spAutoFit/>
          </a:bodyPr>
          <a:lstStyle/>
          <a:p>
            <a:pPr algn="dist"/>
            <a:r>
              <a:rPr lang="en-US" altLang="zh-CN"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rPr>
              <a:t>IMAGINATION</a:t>
            </a:r>
            <a:endParaRPr lang="zh-CN" altLang="en-US"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endParaRPr>
          </a:p>
        </p:txBody>
      </p:sp>
      <p:sp>
        <p:nvSpPr>
          <p:cNvPr id="5" name="文本框 4">
            <a:extLst>
              <a:ext uri="{FF2B5EF4-FFF2-40B4-BE49-F238E27FC236}">
                <a16:creationId xmlns:a16="http://schemas.microsoft.com/office/drawing/2014/main" id="{AAB54DFB-0E96-40A2-AF23-6C683ED315A6}"/>
              </a:ext>
            </a:extLst>
          </p:cNvPr>
          <p:cNvSpPr txBox="1"/>
          <p:nvPr/>
        </p:nvSpPr>
        <p:spPr>
          <a:xfrm>
            <a:off x="858216" y="538006"/>
            <a:ext cx="3032828" cy="707886"/>
          </a:xfrm>
          <a:prstGeom prst="rect">
            <a:avLst/>
          </a:prstGeom>
          <a:noFill/>
        </p:spPr>
        <p:txBody>
          <a:bodyPr wrap="square" rtlCol="0">
            <a:spAutoFit/>
          </a:bodyPr>
          <a:lstStyle/>
          <a:p>
            <a:pPr algn="dist"/>
            <a:r>
              <a:rPr lang="zh-CN" altLang="en-US" sz="2400">
                <a:latin typeface="HarmonyOS Sans SC Medium" panose="00000600000000000000" pitchFamily="2" charset="-122"/>
                <a:ea typeface="HarmonyOS Sans SC Medium" panose="00000600000000000000" pitchFamily="2" charset="-122"/>
              </a:rPr>
              <a:t>如果有</a:t>
            </a:r>
            <a:r>
              <a:rPr lang="zh-CN" altLang="en-US" sz="4000">
                <a:solidFill>
                  <a:schemeClr val="accent2"/>
                </a:solidFill>
                <a:latin typeface="HarmonyOS Sans SC Medium" panose="00000600000000000000" pitchFamily="2" charset="-122"/>
                <a:ea typeface="HarmonyOS Sans SC Medium" panose="00000600000000000000" pitchFamily="2" charset="-122"/>
              </a:rPr>
              <a:t>很多</a:t>
            </a:r>
            <a:r>
              <a:rPr lang="zh-CN" altLang="en-US" sz="2400">
                <a:latin typeface="HarmonyOS Sans SC Medium" panose="00000600000000000000" pitchFamily="2" charset="-122"/>
                <a:ea typeface="HarmonyOS Sans SC Medium" panose="00000600000000000000" pitchFamily="2" charset="-122"/>
              </a:rPr>
              <a:t>张图片</a:t>
            </a:r>
          </a:p>
        </p:txBody>
      </p:sp>
      <p:sp>
        <p:nvSpPr>
          <p:cNvPr id="6" name="矩形 5">
            <a:extLst>
              <a:ext uri="{FF2B5EF4-FFF2-40B4-BE49-F238E27FC236}">
                <a16:creationId xmlns:a16="http://schemas.microsoft.com/office/drawing/2014/main" id="{A521F76B-B342-4106-80B9-ADE63321FBB4}"/>
              </a:ext>
            </a:extLst>
          </p:cNvPr>
          <p:cNvSpPr/>
          <p:nvPr/>
        </p:nvSpPr>
        <p:spPr>
          <a:xfrm>
            <a:off x="698501" y="0"/>
            <a:ext cx="181910" cy="1676400"/>
          </a:xfrm>
          <a:prstGeom prst="rect">
            <a:avLst/>
          </a:prstGeom>
          <a:gradFill>
            <a:gsLst>
              <a:gs pos="0">
                <a:schemeClr val="accent2"/>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a:extLst>
              <a:ext uri="{FF2B5EF4-FFF2-40B4-BE49-F238E27FC236}">
                <a16:creationId xmlns:a16="http://schemas.microsoft.com/office/drawing/2014/main" id="{E9111B85-E0A9-4E9A-832D-F0485E3FAFBA}"/>
              </a:ext>
            </a:extLst>
          </p:cNvPr>
          <p:cNvPicPr>
            <a:picLocks noChangeAspect="1"/>
          </p:cNvPicPr>
          <p:nvPr/>
        </p:nvPicPr>
        <p:blipFill rotWithShape="1">
          <a:blip r:embed="rId4">
            <a:extLst>
              <a:ext uri="{28A0092B-C50C-407E-A947-70E740481C1C}">
                <a14:useLocalDpi xmlns:a14="http://schemas.microsoft.com/office/drawing/2010/main" val="0"/>
              </a:ext>
            </a:extLst>
          </a:blip>
          <a:srcRect t="37222" r="3723" b="20653"/>
          <a:stretch/>
        </p:blipFill>
        <p:spPr>
          <a:xfrm>
            <a:off x="6745394" y="2491454"/>
            <a:ext cx="2100737" cy="1077894"/>
          </a:xfrm>
          <a:prstGeom prst="rect">
            <a:avLst/>
          </a:prstGeom>
        </p:spPr>
      </p:pic>
      <p:pic>
        <p:nvPicPr>
          <p:cNvPr id="50" name="图片 49">
            <a:extLst>
              <a:ext uri="{FF2B5EF4-FFF2-40B4-BE49-F238E27FC236}">
                <a16:creationId xmlns:a16="http://schemas.microsoft.com/office/drawing/2014/main" id="{2BEB71D4-FF0E-405C-B663-FFAEAC3C4386}"/>
              </a:ext>
            </a:extLst>
          </p:cNvPr>
          <p:cNvPicPr>
            <a:picLocks noChangeAspect="1"/>
          </p:cNvPicPr>
          <p:nvPr/>
        </p:nvPicPr>
        <p:blipFill rotWithShape="1">
          <a:blip r:embed="rId5">
            <a:extLst>
              <a:ext uri="{28A0092B-C50C-407E-A947-70E740481C1C}">
                <a14:useLocalDpi xmlns:a14="http://schemas.microsoft.com/office/drawing/2010/main" val="0"/>
              </a:ext>
            </a:extLst>
          </a:blip>
          <a:srcRect l="8818" t="10668" r="1262"/>
          <a:stretch/>
        </p:blipFill>
        <p:spPr>
          <a:xfrm>
            <a:off x="2749172" y="2491454"/>
            <a:ext cx="2100737" cy="1077894"/>
          </a:xfrm>
          <a:prstGeom prst="rect">
            <a:avLst/>
          </a:prstGeom>
        </p:spPr>
      </p:pic>
      <p:pic>
        <p:nvPicPr>
          <p:cNvPr id="7" name="图片 6">
            <a:extLst>
              <a:ext uri="{FF2B5EF4-FFF2-40B4-BE49-F238E27FC236}">
                <a16:creationId xmlns:a16="http://schemas.microsoft.com/office/drawing/2014/main" id="{0ECB0312-F28C-4303-88FF-B3C93078C165}"/>
              </a:ext>
            </a:extLst>
          </p:cNvPr>
          <p:cNvPicPr>
            <a:picLocks noChangeAspect="1"/>
          </p:cNvPicPr>
          <p:nvPr/>
        </p:nvPicPr>
        <p:blipFill rotWithShape="1">
          <a:blip r:embed="rId6">
            <a:extLst>
              <a:ext uri="{28A0092B-C50C-407E-A947-70E740481C1C}">
                <a14:useLocalDpi xmlns:a14="http://schemas.microsoft.com/office/drawing/2010/main" val="0"/>
              </a:ext>
            </a:extLst>
          </a:blip>
          <a:srcRect t="30126" r="15793" b="36003"/>
          <a:stretch/>
        </p:blipFill>
        <p:spPr>
          <a:xfrm>
            <a:off x="8782570" y="1414992"/>
            <a:ext cx="1999730" cy="1077894"/>
          </a:xfrm>
          <a:prstGeom prst="rect">
            <a:avLst/>
          </a:prstGeom>
        </p:spPr>
      </p:pic>
      <p:pic>
        <p:nvPicPr>
          <p:cNvPr id="9" name="图片 8">
            <a:extLst>
              <a:ext uri="{FF2B5EF4-FFF2-40B4-BE49-F238E27FC236}">
                <a16:creationId xmlns:a16="http://schemas.microsoft.com/office/drawing/2014/main" id="{1FBDBD10-5106-47F1-B76A-05DED0D2C42F}"/>
              </a:ext>
            </a:extLst>
          </p:cNvPr>
          <p:cNvPicPr>
            <a:picLocks noChangeAspect="1"/>
          </p:cNvPicPr>
          <p:nvPr/>
        </p:nvPicPr>
        <p:blipFill rotWithShape="1">
          <a:blip r:embed="rId7">
            <a:extLst>
              <a:ext uri="{28A0092B-C50C-407E-A947-70E740481C1C}">
                <a14:useLocalDpi xmlns:a14="http://schemas.microsoft.com/office/drawing/2010/main" val="0"/>
              </a:ext>
            </a:extLst>
          </a:blip>
          <a:srcRect t="26021" r="362" b="47254"/>
          <a:stretch/>
        </p:blipFill>
        <p:spPr>
          <a:xfrm>
            <a:off x="4744841" y="1409723"/>
            <a:ext cx="2121099" cy="1083164"/>
          </a:xfrm>
          <a:prstGeom prst="rect">
            <a:avLst/>
          </a:prstGeom>
        </p:spPr>
      </p:pic>
      <p:pic>
        <p:nvPicPr>
          <p:cNvPr id="10" name="图片 9">
            <a:extLst>
              <a:ext uri="{FF2B5EF4-FFF2-40B4-BE49-F238E27FC236}">
                <a16:creationId xmlns:a16="http://schemas.microsoft.com/office/drawing/2014/main" id="{30C8ED49-9290-4718-8F6F-0757E3509E3E}"/>
              </a:ext>
            </a:extLst>
          </p:cNvPr>
          <p:cNvPicPr>
            <a:picLocks noChangeAspect="1"/>
          </p:cNvPicPr>
          <p:nvPr/>
        </p:nvPicPr>
        <p:blipFill rotWithShape="1">
          <a:blip r:embed="rId8">
            <a:extLst>
              <a:ext uri="{28A0092B-C50C-407E-A947-70E740481C1C}">
                <a14:useLocalDpi xmlns:a14="http://schemas.microsoft.com/office/drawing/2010/main" val="0"/>
              </a:ext>
            </a:extLst>
          </a:blip>
          <a:srcRect l="7861" t="31152" r="9094" b="38636"/>
          <a:stretch/>
        </p:blipFill>
        <p:spPr>
          <a:xfrm>
            <a:off x="789978" y="1413561"/>
            <a:ext cx="2121099" cy="1077894"/>
          </a:xfrm>
          <a:prstGeom prst="rect">
            <a:avLst/>
          </a:prstGeom>
        </p:spPr>
      </p:pic>
      <p:sp>
        <p:nvSpPr>
          <p:cNvPr id="41" name="任意多边形: 形状 40">
            <a:extLst>
              <a:ext uri="{FF2B5EF4-FFF2-40B4-BE49-F238E27FC236}">
                <a16:creationId xmlns:a16="http://schemas.microsoft.com/office/drawing/2014/main" id="{0DECB94F-53DE-45E7-954C-11A828A62228}"/>
              </a:ext>
            </a:extLst>
          </p:cNvPr>
          <p:cNvSpPr/>
          <p:nvPr/>
        </p:nvSpPr>
        <p:spPr>
          <a:xfrm>
            <a:off x="2763763" y="1414993"/>
            <a:ext cx="2101624" cy="1077894"/>
          </a:xfrm>
          <a:custGeom>
            <a:avLst/>
            <a:gdLst>
              <a:gd name="connsiteX0" fmla="*/ 0 w 2328568"/>
              <a:gd name="connsiteY0" fmla="*/ 0 h 2013831"/>
              <a:gd name="connsiteX1" fmla="*/ 2328568 w 2328568"/>
              <a:gd name="connsiteY1" fmla="*/ 0 h 2013831"/>
              <a:gd name="connsiteX2" fmla="*/ 2328568 w 2328568"/>
              <a:gd name="connsiteY2" fmla="*/ 2013831 h 2013831"/>
              <a:gd name="connsiteX3" fmla="*/ 0 w 2328568"/>
              <a:gd name="connsiteY3" fmla="*/ 2013831 h 2013831"/>
              <a:gd name="connsiteX4" fmla="*/ 0 w 2328568"/>
              <a:gd name="connsiteY4" fmla="*/ 1951072 h 2013831"/>
              <a:gd name="connsiteX5" fmla="*/ 70303 w 2328568"/>
              <a:gd name="connsiteY5" fmla="*/ 1880769 h 2013831"/>
              <a:gd name="connsiteX6" fmla="*/ 0 w 2328568"/>
              <a:gd name="connsiteY6" fmla="*/ 1810466 h 2013831"/>
              <a:gd name="connsiteX7" fmla="*/ 0 w 2328568"/>
              <a:gd name="connsiteY7" fmla="*/ 1754258 h 2013831"/>
              <a:gd name="connsiteX8" fmla="*/ 70303 w 2328568"/>
              <a:gd name="connsiteY8" fmla="*/ 1683955 h 2013831"/>
              <a:gd name="connsiteX9" fmla="*/ 0 w 2328568"/>
              <a:gd name="connsiteY9" fmla="*/ 1613652 h 2013831"/>
              <a:gd name="connsiteX10" fmla="*/ 0 w 2328568"/>
              <a:gd name="connsiteY10" fmla="*/ 1557446 h 2013831"/>
              <a:gd name="connsiteX11" fmla="*/ 70303 w 2328568"/>
              <a:gd name="connsiteY11" fmla="*/ 1487143 h 2013831"/>
              <a:gd name="connsiteX12" fmla="*/ 0 w 2328568"/>
              <a:gd name="connsiteY12" fmla="*/ 1416840 h 2013831"/>
              <a:gd name="connsiteX13" fmla="*/ 0 w 2328568"/>
              <a:gd name="connsiteY13" fmla="*/ 1360634 h 2013831"/>
              <a:gd name="connsiteX14" fmla="*/ 70303 w 2328568"/>
              <a:gd name="connsiteY14" fmla="*/ 1290331 h 2013831"/>
              <a:gd name="connsiteX15" fmla="*/ 0 w 2328568"/>
              <a:gd name="connsiteY15" fmla="*/ 1220028 h 2013831"/>
              <a:gd name="connsiteX16" fmla="*/ 0 w 2328568"/>
              <a:gd name="connsiteY16" fmla="*/ 1163822 h 2013831"/>
              <a:gd name="connsiteX17" fmla="*/ 70303 w 2328568"/>
              <a:gd name="connsiteY17" fmla="*/ 1093519 h 2013831"/>
              <a:gd name="connsiteX18" fmla="*/ 0 w 2328568"/>
              <a:gd name="connsiteY18" fmla="*/ 1023216 h 2013831"/>
              <a:gd name="connsiteX19" fmla="*/ 0 w 2328568"/>
              <a:gd name="connsiteY19" fmla="*/ 967010 h 2013831"/>
              <a:gd name="connsiteX20" fmla="*/ 70303 w 2328568"/>
              <a:gd name="connsiteY20" fmla="*/ 896707 h 2013831"/>
              <a:gd name="connsiteX21" fmla="*/ 0 w 2328568"/>
              <a:gd name="connsiteY21" fmla="*/ 826404 h 2013831"/>
              <a:gd name="connsiteX22" fmla="*/ 0 w 2328568"/>
              <a:gd name="connsiteY22" fmla="*/ 770198 h 2013831"/>
              <a:gd name="connsiteX23" fmla="*/ 70303 w 2328568"/>
              <a:gd name="connsiteY23" fmla="*/ 699895 h 2013831"/>
              <a:gd name="connsiteX24" fmla="*/ 0 w 2328568"/>
              <a:gd name="connsiteY24" fmla="*/ 629592 h 2013831"/>
              <a:gd name="connsiteX25" fmla="*/ 0 w 2328568"/>
              <a:gd name="connsiteY25" fmla="*/ 573386 h 2013831"/>
              <a:gd name="connsiteX26" fmla="*/ 70303 w 2328568"/>
              <a:gd name="connsiteY26" fmla="*/ 503083 h 2013831"/>
              <a:gd name="connsiteX27" fmla="*/ 0 w 2328568"/>
              <a:gd name="connsiteY27" fmla="*/ 432780 h 2013831"/>
              <a:gd name="connsiteX28" fmla="*/ 0 w 2328568"/>
              <a:gd name="connsiteY28" fmla="*/ 376574 h 2013831"/>
              <a:gd name="connsiteX29" fmla="*/ 70303 w 2328568"/>
              <a:gd name="connsiteY29" fmla="*/ 306271 h 2013831"/>
              <a:gd name="connsiteX30" fmla="*/ 0 w 2328568"/>
              <a:gd name="connsiteY30" fmla="*/ 235968 h 2013831"/>
              <a:gd name="connsiteX31" fmla="*/ 0 w 2328568"/>
              <a:gd name="connsiteY31" fmla="*/ 179762 h 2013831"/>
              <a:gd name="connsiteX32" fmla="*/ 70303 w 2328568"/>
              <a:gd name="connsiteY32" fmla="*/ 109459 h 2013831"/>
              <a:gd name="connsiteX33" fmla="*/ 0 w 2328568"/>
              <a:gd name="connsiteY33" fmla="*/ 39156 h 2013831"/>
              <a:gd name="connsiteX0" fmla="*/ 0 w 3398808"/>
              <a:gd name="connsiteY0" fmla="*/ 0 h 2013831"/>
              <a:gd name="connsiteX1" fmla="*/ 3398808 w 3398808"/>
              <a:gd name="connsiteY1" fmla="*/ 0 h 2013831"/>
              <a:gd name="connsiteX2" fmla="*/ 2328568 w 3398808"/>
              <a:gd name="connsiteY2" fmla="*/ 2013831 h 2013831"/>
              <a:gd name="connsiteX3" fmla="*/ 0 w 3398808"/>
              <a:gd name="connsiteY3" fmla="*/ 2013831 h 2013831"/>
              <a:gd name="connsiteX4" fmla="*/ 0 w 3398808"/>
              <a:gd name="connsiteY4" fmla="*/ 1951072 h 2013831"/>
              <a:gd name="connsiteX5" fmla="*/ 70303 w 3398808"/>
              <a:gd name="connsiteY5" fmla="*/ 1880769 h 2013831"/>
              <a:gd name="connsiteX6" fmla="*/ 0 w 3398808"/>
              <a:gd name="connsiteY6" fmla="*/ 1810466 h 2013831"/>
              <a:gd name="connsiteX7" fmla="*/ 0 w 3398808"/>
              <a:gd name="connsiteY7" fmla="*/ 1754258 h 2013831"/>
              <a:gd name="connsiteX8" fmla="*/ 70303 w 3398808"/>
              <a:gd name="connsiteY8" fmla="*/ 1683955 h 2013831"/>
              <a:gd name="connsiteX9" fmla="*/ 0 w 3398808"/>
              <a:gd name="connsiteY9" fmla="*/ 1613652 h 2013831"/>
              <a:gd name="connsiteX10" fmla="*/ 0 w 3398808"/>
              <a:gd name="connsiteY10" fmla="*/ 1557446 h 2013831"/>
              <a:gd name="connsiteX11" fmla="*/ 70303 w 3398808"/>
              <a:gd name="connsiteY11" fmla="*/ 1487143 h 2013831"/>
              <a:gd name="connsiteX12" fmla="*/ 0 w 3398808"/>
              <a:gd name="connsiteY12" fmla="*/ 1416840 h 2013831"/>
              <a:gd name="connsiteX13" fmla="*/ 0 w 3398808"/>
              <a:gd name="connsiteY13" fmla="*/ 1360634 h 2013831"/>
              <a:gd name="connsiteX14" fmla="*/ 70303 w 3398808"/>
              <a:gd name="connsiteY14" fmla="*/ 1290331 h 2013831"/>
              <a:gd name="connsiteX15" fmla="*/ 0 w 3398808"/>
              <a:gd name="connsiteY15" fmla="*/ 1220028 h 2013831"/>
              <a:gd name="connsiteX16" fmla="*/ 0 w 3398808"/>
              <a:gd name="connsiteY16" fmla="*/ 1163822 h 2013831"/>
              <a:gd name="connsiteX17" fmla="*/ 70303 w 3398808"/>
              <a:gd name="connsiteY17" fmla="*/ 1093519 h 2013831"/>
              <a:gd name="connsiteX18" fmla="*/ 0 w 3398808"/>
              <a:gd name="connsiteY18" fmla="*/ 1023216 h 2013831"/>
              <a:gd name="connsiteX19" fmla="*/ 0 w 3398808"/>
              <a:gd name="connsiteY19" fmla="*/ 967010 h 2013831"/>
              <a:gd name="connsiteX20" fmla="*/ 70303 w 3398808"/>
              <a:gd name="connsiteY20" fmla="*/ 896707 h 2013831"/>
              <a:gd name="connsiteX21" fmla="*/ 0 w 3398808"/>
              <a:gd name="connsiteY21" fmla="*/ 826404 h 2013831"/>
              <a:gd name="connsiteX22" fmla="*/ 0 w 3398808"/>
              <a:gd name="connsiteY22" fmla="*/ 770198 h 2013831"/>
              <a:gd name="connsiteX23" fmla="*/ 70303 w 3398808"/>
              <a:gd name="connsiteY23" fmla="*/ 699895 h 2013831"/>
              <a:gd name="connsiteX24" fmla="*/ 0 w 3398808"/>
              <a:gd name="connsiteY24" fmla="*/ 629592 h 2013831"/>
              <a:gd name="connsiteX25" fmla="*/ 0 w 3398808"/>
              <a:gd name="connsiteY25" fmla="*/ 573386 h 2013831"/>
              <a:gd name="connsiteX26" fmla="*/ 70303 w 3398808"/>
              <a:gd name="connsiteY26" fmla="*/ 503083 h 2013831"/>
              <a:gd name="connsiteX27" fmla="*/ 0 w 3398808"/>
              <a:gd name="connsiteY27" fmla="*/ 432780 h 2013831"/>
              <a:gd name="connsiteX28" fmla="*/ 0 w 3398808"/>
              <a:gd name="connsiteY28" fmla="*/ 376574 h 2013831"/>
              <a:gd name="connsiteX29" fmla="*/ 70303 w 3398808"/>
              <a:gd name="connsiteY29" fmla="*/ 306271 h 2013831"/>
              <a:gd name="connsiteX30" fmla="*/ 0 w 3398808"/>
              <a:gd name="connsiteY30" fmla="*/ 235968 h 2013831"/>
              <a:gd name="connsiteX31" fmla="*/ 0 w 3398808"/>
              <a:gd name="connsiteY31" fmla="*/ 179762 h 2013831"/>
              <a:gd name="connsiteX32" fmla="*/ 70303 w 3398808"/>
              <a:gd name="connsiteY32" fmla="*/ 109459 h 2013831"/>
              <a:gd name="connsiteX33" fmla="*/ 0 w 3398808"/>
              <a:gd name="connsiteY33" fmla="*/ 39156 h 2013831"/>
              <a:gd name="connsiteX34" fmla="*/ 0 w 3398808"/>
              <a:gd name="connsiteY34" fmla="*/ 0 h 2013831"/>
              <a:gd name="connsiteX0" fmla="*/ 0 w 3398808"/>
              <a:gd name="connsiteY0" fmla="*/ 0 h 2030554"/>
              <a:gd name="connsiteX1" fmla="*/ 3398808 w 3398808"/>
              <a:gd name="connsiteY1" fmla="*/ 0 h 2030554"/>
              <a:gd name="connsiteX2" fmla="*/ 3365363 w 3398808"/>
              <a:gd name="connsiteY2" fmla="*/ 2030554 h 2030554"/>
              <a:gd name="connsiteX3" fmla="*/ 0 w 3398808"/>
              <a:gd name="connsiteY3" fmla="*/ 2013831 h 2030554"/>
              <a:gd name="connsiteX4" fmla="*/ 0 w 3398808"/>
              <a:gd name="connsiteY4" fmla="*/ 1951072 h 2030554"/>
              <a:gd name="connsiteX5" fmla="*/ 70303 w 3398808"/>
              <a:gd name="connsiteY5" fmla="*/ 1880769 h 2030554"/>
              <a:gd name="connsiteX6" fmla="*/ 0 w 3398808"/>
              <a:gd name="connsiteY6" fmla="*/ 1810466 h 2030554"/>
              <a:gd name="connsiteX7" fmla="*/ 0 w 3398808"/>
              <a:gd name="connsiteY7" fmla="*/ 1754258 h 2030554"/>
              <a:gd name="connsiteX8" fmla="*/ 70303 w 3398808"/>
              <a:gd name="connsiteY8" fmla="*/ 1683955 h 2030554"/>
              <a:gd name="connsiteX9" fmla="*/ 0 w 3398808"/>
              <a:gd name="connsiteY9" fmla="*/ 1613652 h 2030554"/>
              <a:gd name="connsiteX10" fmla="*/ 0 w 3398808"/>
              <a:gd name="connsiteY10" fmla="*/ 1557446 h 2030554"/>
              <a:gd name="connsiteX11" fmla="*/ 70303 w 3398808"/>
              <a:gd name="connsiteY11" fmla="*/ 1487143 h 2030554"/>
              <a:gd name="connsiteX12" fmla="*/ 0 w 3398808"/>
              <a:gd name="connsiteY12" fmla="*/ 1416840 h 2030554"/>
              <a:gd name="connsiteX13" fmla="*/ 0 w 3398808"/>
              <a:gd name="connsiteY13" fmla="*/ 1360634 h 2030554"/>
              <a:gd name="connsiteX14" fmla="*/ 70303 w 3398808"/>
              <a:gd name="connsiteY14" fmla="*/ 1290331 h 2030554"/>
              <a:gd name="connsiteX15" fmla="*/ 0 w 3398808"/>
              <a:gd name="connsiteY15" fmla="*/ 1220028 h 2030554"/>
              <a:gd name="connsiteX16" fmla="*/ 0 w 3398808"/>
              <a:gd name="connsiteY16" fmla="*/ 1163822 h 2030554"/>
              <a:gd name="connsiteX17" fmla="*/ 70303 w 3398808"/>
              <a:gd name="connsiteY17" fmla="*/ 1093519 h 2030554"/>
              <a:gd name="connsiteX18" fmla="*/ 0 w 3398808"/>
              <a:gd name="connsiteY18" fmla="*/ 1023216 h 2030554"/>
              <a:gd name="connsiteX19" fmla="*/ 0 w 3398808"/>
              <a:gd name="connsiteY19" fmla="*/ 967010 h 2030554"/>
              <a:gd name="connsiteX20" fmla="*/ 70303 w 3398808"/>
              <a:gd name="connsiteY20" fmla="*/ 896707 h 2030554"/>
              <a:gd name="connsiteX21" fmla="*/ 0 w 3398808"/>
              <a:gd name="connsiteY21" fmla="*/ 826404 h 2030554"/>
              <a:gd name="connsiteX22" fmla="*/ 0 w 3398808"/>
              <a:gd name="connsiteY22" fmla="*/ 770198 h 2030554"/>
              <a:gd name="connsiteX23" fmla="*/ 70303 w 3398808"/>
              <a:gd name="connsiteY23" fmla="*/ 699895 h 2030554"/>
              <a:gd name="connsiteX24" fmla="*/ 0 w 3398808"/>
              <a:gd name="connsiteY24" fmla="*/ 629592 h 2030554"/>
              <a:gd name="connsiteX25" fmla="*/ 0 w 3398808"/>
              <a:gd name="connsiteY25" fmla="*/ 573386 h 2030554"/>
              <a:gd name="connsiteX26" fmla="*/ 70303 w 3398808"/>
              <a:gd name="connsiteY26" fmla="*/ 503083 h 2030554"/>
              <a:gd name="connsiteX27" fmla="*/ 0 w 3398808"/>
              <a:gd name="connsiteY27" fmla="*/ 432780 h 2030554"/>
              <a:gd name="connsiteX28" fmla="*/ 0 w 3398808"/>
              <a:gd name="connsiteY28" fmla="*/ 376574 h 2030554"/>
              <a:gd name="connsiteX29" fmla="*/ 70303 w 3398808"/>
              <a:gd name="connsiteY29" fmla="*/ 306271 h 2030554"/>
              <a:gd name="connsiteX30" fmla="*/ 0 w 3398808"/>
              <a:gd name="connsiteY30" fmla="*/ 235968 h 2030554"/>
              <a:gd name="connsiteX31" fmla="*/ 0 w 3398808"/>
              <a:gd name="connsiteY31" fmla="*/ 179762 h 2030554"/>
              <a:gd name="connsiteX32" fmla="*/ 70303 w 3398808"/>
              <a:gd name="connsiteY32" fmla="*/ 109459 h 2030554"/>
              <a:gd name="connsiteX33" fmla="*/ 0 w 3398808"/>
              <a:gd name="connsiteY33" fmla="*/ 39156 h 2030554"/>
              <a:gd name="connsiteX34" fmla="*/ 0 w 3398808"/>
              <a:gd name="connsiteY34" fmla="*/ 0 h 2030554"/>
              <a:gd name="connsiteX0" fmla="*/ 0 w 3409260"/>
              <a:gd name="connsiteY0" fmla="*/ 0 h 2030554"/>
              <a:gd name="connsiteX1" fmla="*/ 3398808 w 3409260"/>
              <a:gd name="connsiteY1" fmla="*/ 0 h 2030554"/>
              <a:gd name="connsiteX2" fmla="*/ 3409260 w 3409260"/>
              <a:gd name="connsiteY2" fmla="*/ 2030554 h 2030554"/>
              <a:gd name="connsiteX3" fmla="*/ 0 w 3409260"/>
              <a:gd name="connsiteY3" fmla="*/ 2013831 h 2030554"/>
              <a:gd name="connsiteX4" fmla="*/ 0 w 3409260"/>
              <a:gd name="connsiteY4" fmla="*/ 1951072 h 2030554"/>
              <a:gd name="connsiteX5" fmla="*/ 70303 w 3409260"/>
              <a:gd name="connsiteY5" fmla="*/ 1880769 h 2030554"/>
              <a:gd name="connsiteX6" fmla="*/ 0 w 3409260"/>
              <a:gd name="connsiteY6" fmla="*/ 1810466 h 2030554"/>
              <a:gd name="connsiteX7" fmla="*/ 0 w 3409260"/>
              <a:gd name="connsiteY7" fmla="*/ 1754258 h 2030554"/>
              <a:gd name="connsiteX8" fmla="*/ 70303 w 3409260"/>
              <a:gd name="connsiteY8" fmla="*/ 1683955 h 2030554"/>
              <a:gd name="connsiteX9" fmla="*/ 0 w 3409260"/>
              <a:gd name="connsiteY9" fmla="*/ 1613652 h 2030554"/>
              <a:gd name="connsiteX10" fmla="*/ 0 w 3409260"/>
              <a:gd name="connsiteY10" fmla="*/ 1557446 h 2030554"/>
              <a:gd name="connsiteX11" fmla="*/ 70303 w 3409260"/>
              <a:gd name="connsiteY11" fmla="*/ 1487143 h 2030554"/>
              <a:gd name="connsiteX12" fmla="*/ 0 w 3409260"/>
              <a:gd name="connsiteY12" fmla="*/ 1416840 h 2030554"/>
              <a:gd name="connsiteX13" fmla="*/ 0 w 3409260"/>
              <a:gd name="connsiteY13" fmla="*/ 1360634 h 2030554"/>
              <a:gd name="connsiteX14" fmla="*/ 70303 w 3409260"/>
              <a:gd name="connsiteY14" fmla="*/ 1290331 h 2030554"/>
              <a:gd name="connsiteX15" fmla="*/ 0 w 3409260"/>
              <a:gd name="connsiteY15" fmla="*/ 1220028 h 2030554"/>
              <a:gd name="connsiteX16" fmla="*/ 0 w 3409260"/>
              <a:gd name="connsiteY16" fmla="*/ 1163822 h 2030554"/>
              <a:gd name="connsiteX17" fmla="*/ 70303 w 3409260"/>
              <a:gd name="connsiteY17" fmla="*/ 1093519 h 2030554"/>
              <a:gd name="connsiteX18" fmla="*/ 0 w 3409260"/>
              <a:gd name="connsiteY18" fmla="*/ 1023216 h 2030554"/>
              <a:gd name="connsiteX19" fmla="*/ 0 w 3409260"/>
              <a:gd name="connsiteY19" fmla="*/ 967010 h 2030554"/>
              <a:gd name="connsiteX20" fmla="*/ 70303 w 3409260"/>
              <a:gd name="connsiteY20" fmla="*/ 896707 h 2030554"/>
              <a:gd name="connsiteX21" fmla="*/ 0 w 3409260"/>
              <a:gd name="connsiteY21" fmla="*/ 826404 h 2030554"/>
              <a:gd name="connsiteX22" fmla="*/ 0 w 3409260"/>
              <a:gd name="connsiteY22" fmla="*/ 770198 h 2030554"/>
              <a:gd name="connsiteX23" fmla="*/ 70303 w 3409260"/>
              <a:gd name="connsiteY23" fmla="*/ 699895 h 2030554"/>
              <a:gd name="connsiteX24" fmla="*/ 0 w 3409260"/>
              <a:gd name="connsiteY24" fmla="*/ 629592 h 2030554"/>
              <a:gd name="connsiteX25" fmla="*/ 0 w 3409260"/>
              <a:gd name="connsiteY25" fmla="*/ 573386 h 2030554"/>
              <a:gd name="connsiteX26" fmla="*/ 70303 w 3409260"/>
              <a:gd name="connsiteY26" fmla="*/ 503083 h 2030554"/>
              <a:gd name="connsiteX27" fmla="*/ 0 w 3409260"/>
              <a:gd name="connsiteY27" fmla="*/ 432780 h 2030554"/>
              <a:gd name="connsiteX28" fmla="*/ 0 w 3409260"/>
              <a:gd name="connsiteY28" fmla="*/ 376574 h 2030554"/>
              <a:gd name="connsiteX29" fmla="*/ 70303 w 3409260"/>
              <a:gd name="connsiteY29" fmla="*/ 306271 h 2030554"/>
              <a:gd name="connsiteX30" fmla="*/ 0 w 3409260"/>
              <a:gd name="connsiteY30" fmla="*/ 235968 h 2030554"/>
              <a:gd name="connsiteX31" fmla="*/ 0 w 3409260"/>
              <a:gd name="connsiteY31" fmla="*/ 179762 h 2030554"/>
              <a:gd name="connsiteX32" fmla="*/ 70303 w 3409260"/>
              <a:gd name="connsiteY32" fmla="*/ 109459 h 2030554"/>
              <a:gd name="connsiteX33" fmla="*/ 0 w 3409260"/>
              <a:gd name="connsiteY33" fmla="*/ 39156 h 2030554"/>
              <a:gd name="connsiteX34" fmla="*/ 0 w 3409260"/>
              <a:gd name="connsiteY34" fmla="*/ 0 h 2030554"/>
              <a:gd name="connsiteX0" fmla="*/ 0 w 3404552"/>
              <a:gd name="connsiteY0" fmla="*/ 0 h 2013830"/>
              <a:gd name="connsiteX1" fmla="*/ 3398808 w 3404552"/>
              <a:gd name="connsiteY1" fmla="*/ 0 h 2013830"/>
              <a:gd name="connsiteX2" fmla="*/ 3404552 w 3404552"/>
              <a:gd name="connsiteY2" fmla="*/ 2011720 h 2013830"/>
              <a:gd name="connsiteX3" fmla="*/ 0 w 3404552"/>
              <a:gd name="connsiteY3" fmla="*/ 2013831 h 2013830"/>
              <a:gd name="connsiteX4" fmla="*/ 0 w 3404552"/>
              <a:gd name="connsiteY4" fmla="*/ 1951072 h 2013830"/>
              <a:gd name="connsiteX5" fmla="*/ 70303 w 3404552"/>
              <a:gd name="connsiteY5" fmla="*/ 1880769 h 2013830"/>
              <a:gd name="connsiteX6" fmla="*/ 0 w 3404552"/>
              <a:gd name="connsiteY6" fmla="*/ 1810466 h 2013830"/>
              <a:gd name="connsiteX7" fmla="*/ 0 w 3404552"/>
              <a:gd name="connsiteY7" fmla="*/ 1754258 h 2013830"/>
              <a:gd name="connsiteX8" fmla="*/ 70303 w 3404552"/>
              <a:gd name="connsiteY8" fmla="*/ 1683955 h 2013830"/>
              <a:gd name="connsiteX9" fmla="*/ 0 w 3404552"/>
              <a:gd name="connsiteY9" fmla="*/ 1613652 h 2013830"/>
              <a:gd name="connsiteX10" fmla="*/ 0 w 3404552"/>
              <a:gd name="connsiteY10" fmla="*/ 1557446 h 2013830"/>
              <a:gd name="connsiteX11" fmla="*/ 70303 w 3404552"/>
              <a:gd name="connsiteY11" fmla="*/ 1487143 h 2013830"/>
              <a:gd name="connsiteX12" fmla="*/ 0 w 3404552"/>
              <a:gd name="connsiteY12" fmla="*/ 1416840 h 2013830"/>
              <a:gd name="connsiteX13" fmla="*/ 0 w 3404552"/>
              <a:gd name="connsiteY13" fmla="*/ 1360634 h 2013830"/>
              <a:gd name="connsiteX14" fmla="*/ 70303 w 3404552"/>
              <a:gd name="connsiteY14" fmla="*/ 1290331 h 2013830"/>
              <a:gd name="connsiteX15" fmla="*/ 0 w 3404552"/>
              <a:gd name="connsiteY15" fmla="*/ 1220028 h 2013830"/>
              <a:gd name="connsiteX16" fmla="*/ 0 w 3404552"/>
              <a:gd name="connsiteY16" fmla="*/ 1163822 h 2013830"/>
              <a:gd name="connsiteX17" fmla="*/ 70303 w 3404552"/>
              <a:gd name="connsiteY17" fmla="*/ 1093519 h 2013830"/>
              <a:gd name="connsiteX18" fmla="*/ 0 w 3404552"/>
              <a:gd name="connsiteY18" fmla="*/ 1023216 h 2013830"/>
              <a:gd name="connsiteX19" fmla="*/ 0 w 3404552"/>
              <a:gd name="connsiteY19" fmla="*/ 967010 h 2013830"/>
              <a:gd name="connsiteX20" fmla="*/ 70303 w 3404552"/>
              <a:gd name="connsiteY20" fmla="*/ 896707 h 2013830"/>
              <a:gd name="connsiteX21" fmla="*/ 0 w 3404552"/>
              <a:gd name="connsiteY21" fmla="*/ 826404 h 2013830"/>
              <a:gd name="connsiteX22" fmla="*/ 0 w 3404552"/>
              <a:gd name="connsiteY22" fmla="*/ 770198 h 2013830"/>
              <a:gd name="connsiteX23" fmla="*/ 70303 w 3404552"/>
              <a:gd name="connsiteY23" fmla="*/ 699895 h 2013830"/>
              <a:gd name="connsiteX24" fmla="*/ 0 w 3404552"/>
              <a:gd name="connsiteY24" fmla="*/ 629592 h 2013830"/>
              <a:gd name="connsiteX25" fmla="*/ 0 w 3404552"/>
              <a:gd name="connsiteY25" fmla="*/ 573386 h 2013830"/>
              <a:gd name="connsiteX26" fmla="*/ 70303 w 3404552"/>
              <a:gd name="connsiteY26" fmla="*/ 503083 h 2013830"/>
              <a:gd name="connsiteX27" fmla="*/ 0 w 3404552"/>
              <a:gd name="connsiteY27" fmla="*/ 432780 h 2013830"/>
              <a:gd name="connsiteX28" fmla="*/ 0 w 3404552"/>
              <a:gd name="connsiteY28" fmla="*/ 376574 h 2013830"/>
              <a:gd name="connsiteX29" fmla="*/ 70303 w 3404552"/>
              <a:gd name="connsiteY29" fmla="*/ 306271 h 2013830"/>
              <a:gd name="connsiteX30" fmla="*/ 0 w 3404552"/>
              <a:gd name="connsiteY30" fmla="*/ 235968 h 2013830"/>
              <a:gd name="connsiteX31" fmla="*/ 0 w 3404552"/>
              <a:gd name="connsiteY31" fmla="*/ 179762 h 2013830"/>
              <a:gd name="connsiteX32" fmla="*/ 70303 w 3404552"/>
              <a:gd name="connsiteY32" fmla="*/ 109459 h 2013830"/>
              <a:gd name="connsiteX33" fmla="*/ 0 w 3404552"/>
              <a:gd name="connsiteY33" fmla="*/ 39156 h 2013830"/>
              <a:gd name="connsiteX34" fmla="*/ 0 w 3404552"/>
              <a:gd name="connsiteY34" fmla="*/ 0 h 20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04552" h="2013830">
                <a:moveTo>
                  <a:pt x="0" y="0"/>
                </a:moveTo>
                <a:lnTo>
                  <a:pt x="3398808" y="0"/>
                </a:lnTo>
                <a:cubicBezTo>
                  <a:pt x="3400723" y="670573"/>
                  <a:pt x="3402637" y="1341147"/>
                  <a:pt x="3404552" y="2011720"/>
                </a:cubicBezTo>
                <a:lnTo>
                  <a:pt x="0" y="2013831"/>
                </a:lnTo>
                <a:lnTo>
                  <a:pt x="0" y="1951072"/>
                </a:lnTo>
                <a:cubicBezTo>
                  <a:pt x="38827" y="1951072"/>
                  <a:pt x="70303" y="1919596"/>
                  <a:pt x="70303" y="1880769"/>
                </a:cubicBezTo>
                <a:cubicBezTo>
                  <a:pt x="70303" y="1841942"/>
                  <a:pt x="38827" y="1810466"/>
                  <a:pt x="0" y="1810466"/>
                </a:cubicBezTo>
                <a:lnTo>
                  <a:pt x="0" y="1754258"/>
                </a:lnTo>
                <a:cubicBezTo>
                  <a:pt x="38827" y="1754258"/>
                  <a:pt x="70303" y="1722782"/>
                  <a:pt x="70303" y="1683955"/>
                </a:cubicBezTo>
                <a:cubicBezTo>
                  <a:pt x="70303" y="1645128"/>
                  <a:pt x="38827" y="1613652"/>
                  <a:pt x="0" y="1613652"/>
                </a:cubicBezTo>
                <a:lnTo>
                  <a:pt x="0" y="1557446"/>
                </a:lnTo>
                <a:cubicBezTo>
                  <a:pt x="38827" y="1557446"/>
                  <a:pt x="70303" y="1525970"/>
                  <a:pt x="70303" y="1487143"/>
                </a:cubicBezTo>
                <a:cubicBezTo>
                  <a:pt x="70303" y="1448316"/>
                  <a:pt x="38827" y="1416840"/>
                  <a:pt x="0" y="1416840"/>
                </a:cubicBezTo>
                <a:lnTo>
                  <a:pt x="0" y="1360634"/>
                </a:lnTo>
                <a:cubicBezTo>
                  <a:pt x="38827" y="1360634"/>
                  <a:pt x="70303" y="1329158"/>
                  <a:pt x="70303" y="1290331"/>
                </a:cubicBezTo>
                <a:cubicBezTo>
                  <a:pt x="70303" y="1251504"/>
                  <a:pt x="38827" y="1220028"/>
                  <a:pt x="0" y="1220028"/>
                </a:cubicBezTo>
                <a:lnTo>
                  <a:pt x="0" y="1163822"/>
                </a:lnTo>
                <a:cubicBezTo>
                  <a:pt x="38827" y="1163822"/>
                  <a:pt x="70303" y="1132346"/>
                  <a:pt x="70303" y="1093519"/>
                </a:cubicBezTo>
                <a:cubicBezTo>
                  <a:pt x="70303" y="1054692"/>
                  <a:pt x="38827" y="1023216"/>
                  <a:pt x="0" y="1023216"/>
                </a:cubicBezTo>
                <a:lnTo>
                  <a:pt x="0" y="967010"/>
                </a:lnTo>
                <a:cubicBezTo>
                  <a:pt x="38827" y="967010"/>
                  <a:pt x="70303" y="935534"/>
                  <a:pt x="70303" y="896707"/>
                </a:cubicBezTo>
                <a:cubicBezTo>
                  <a:pt x="70303" y="857880"/>
                  <a:pt x="38827" y="826404"/>
                  <a:pt x="0" y="826404"/>
                </a:cubicBezTo>
                <a:lnTo>
                  <a:pt x="0" y="770198"/>
                </a:lnTo>
                <a:cubicBezTo>
                  <a:pt x="38827" y="770198"/>
                  <a:pt x="70303" y="738722"/>
                  <a:pt x="70303" y="699895"/>
                </a:cubicBezTo>
                <a:cubicBezTo>
                  <a:pt x="70303" y="661068"/>
                  <a:pt x="38827" y="629592"/>
                  <a:pt x="0" y="629592"/>
                </a:cubicBezTo>
                <a:lnTo>
                  <a:pt x="0" y="573386"/>
                </a:lnTo>
                <a:cubicBezTo>
                  <a:pt x="38827" y="573386"/>
                  <a:pt x="70303" y="541910"/>
                  <a:pt x="70303" y="503083"/>
                </a:cubicBezTo>
                <a:cubicBezTo>
                  <a:pt x="70303" y="464256"/>
                  <a:pt x="38827" y="432780"/>
                  <a:pt x="0" y="432780"/>
                </a:cubicBezTo>
                <a:lnTo>
                  <a:pt x="0" y="376574"/>
                </a:lnTo>
                <a:cubicBezTo>
                  <a:pt x="38827" y="376574"/>
                  <a:pt x="70303" y="345098"/>
                  <a:pt x="70303" y="306271"/>
                </a:cubicBezTo>
                <a:cubicBezTo>
                  <a:pt x="70303" y="267444"/>
                  <a:pt x="38827" y="235968"/>
                  <a:pt x="0" y="235968"/>
                </a:cubicBezTo>
                <a:lnTo>
                  <a:pt x="0" y="179762"/>
                </a:lnTo>
                <a:cubicBezTo>
                  <a:pt x="38827" y="179762"/>
                  <a:pt x="70303" y="148286"/>
                  <a:pt x="70303" y="109459"/>
                </a:cubicBezTo>
                <a:cubicBezTo>
                  <a:pt x="70303" y="70632"/>
                  <a:pt x="38827" y="39156"/>
                  <a:pt x="0" y="39156"/>
                </a:cubicBez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2376B1F8-583A-4EAB-96AD-B52AA5131CBD}"/>
              </a:ext>
            </a:extLst>
          </p:cNvPr>
          <p:cNvSpPr/>
          <p:nvPr/>
        </p:nvSpPr>
        <p:spPr>
          <a:xfrm>
            <a:off x="6745394" y="1414993"/>
            <a:ext cx="2101624" cy="1077894"/>
          </a:xfrm>
          <a:custGeom>
            <a:avLst/>
            <a:gdLst>
              <a:gd name="connsiteX0" fmla="*/ 0 w 2328568"/>
              <a:gd name="connsiteY0" fmla="*/ 0 h 2013831"/>
              <a:gd name="connsiteX1" fmla="*/ 2328568 w 2328568"/>
              <a:gd name="connsiteY1" fmla="*/ 0 h 2013831"/>
              <a:gd name="connsiteX2" fmla="*/ 2328568 w 2328568"/>
              <a:gd name="connsiteY2" fmla="*/ 2013831 h 2013831"/>
              <a:gd name="connsiteX3" fmla="*/ 0 w 2328568"/>
              <a:gd name="connsiteY3" fmla="*/ 2013831 h 2013831"/>
              <a:gd name="connsiteX4" fmla="*/ 0 w 2328568"/>
              <a:gd name="connsiteY4" fmla="*/ 1951072 h 2013831"/>
              <a:gd name="connsiteX5" fmla="*/ 70303 w 2328568"/>
              <a:gd name="connsiteY5" fmla="*/ 1880769 h 2013831"/>
              <a:gd name="connsiteX6" fmla="*/ 0 w 2328568"/>
              <a:gd name="connsiteY6" fmla="*/ 1810466 h 2013831"/>
              <a:gd name="connsiteX7" fmla="*/ 0 w 2328568"/>
              <a:gd name="connsiteY7" fmla="*/ 1754258 h 2013831"/>
              <a:gd name="connsiteX8" fmla="*/ 70303 w 2328568"/>
              <a:gd name="connsiteY8" fmla="*/ 1683955 h 2013831"/>
              <a:gd name="connsiteX9" fmla="*/ 0 w 2328568"/>
              <a:gd name="connsiteY9" fmla="*/ 1613652 h 2013831"/>
              <a:gd name="connsiteX10" fmla="*/ 0 w 2328568"/>
              <a:gd name="connsiteY10" fmla="*/ 1557446 h 2013831"/>
              <a:gd name="connsiteX11" fmla="*/ 70303 w 2328568"/>
              <a:gd name="connsiteY11" fmla="*/ 1487143 h 2013831"/>
              <a:gd name="connsiteX12" fmla="*/ 0 w 2328568"/>
              <a:gd name="connsiteY12" fmla="*/ 1416840 h 2013831"/>
              <a:gd name="connsiteX13" fmla="*/ 0 w 2328568"/>
              <a:gd name="connsiteY13" fmla="*/ 1360634 h 2013831"/>
              <a:gd name="connsiteX14" fmla="*/ 70303 w 2328568"/>
              <a:gd name="connsiteY14" fmla="*/ 1290331 h 2013831"/>
              <a:gd name="connsiteX15" fmla="*/ 0 w 2328568"/>
              <a:gd name="connsiteY15" fmla="*/ 1220028 h 2013831"/>
              <a:gd name="connsiteX16" fmla="*/ 0 w 2328568"/>
              <a:gd name="connsiteY16" fmla="*/ 1163822 h 2013831"/>
              <a:gd name="connsiteX17" fmla="*/ 70303 w 2328568"/>
              <a:gd name="connsiteY17" fmla="*/ 1093519 h 2013831"/>
              <a:gd name="connsiteX18" fmla="*/ 0 w 2328568"/>
              <a:gd name="connsiteY18" fmla="*/ 1023216 h 2013831"/>
              <a:gd name="connsiteX19" fmla="*/ 0 w 2328568"/>
              <a:gd name="connsiteY19" fmla="*/ 967010 h 2013831"/>
              <a:gd name="connsiteX20" fmla="*/ 70303 w 2328568"/>
              <a:gd name="connsiteY20" fmla="*/ 896707 h 2013831"/>
              <a:gd name="connsiteX21" fmla="*/ 0 w 2328568"/>
              <a:gd name="connsiteY21" fmla="*/ 826404 h 2013831"/>
              <a:gd name="connsiteX22" fmla="*/ 0 w 2328568"/>
              <a:gd name="connsiteY22" fmla="*/ 770198 h 2013831"/>
              <a:gd name="connsiteX23" fmla="*/ 70303 w 2328568"/>
              <a:gd name="connsiteY23" fmla="*/ 699895 h 2013831"/>
              <a:gd name="connsiteX24" fmla="*/ 0 w 2328568"/>
              <a:gd name="connsiteY24" fmla="*/ 629592 h 2013831"/>
              <a:gd name="connsiteX25" fmla="*/ 0 w 2328568"/>
              <a:gd name="connsiteY25" fmla="*/ 573386 h 2013831"/>
              <a:gd name="connsiteX26" fmla="*/ 70303 w 2328568"/>
              <a:gd name="connsiteY26" fmla="*/ 503083 h 2013831"/>
              <a:gd name="connsiteX27" fmla="*/ 0 w 2328568"/>
              <a:gd name="connsiteY27" fmla="*/ 432780 h 2013831"/>
              <a:gd name="connsiteX28" fmla="*/ 0 w 2328568"/>
              <a:gd name="connsiteY28" fmla="*/ 376574 h 2013831"/>
              <a:gd name="connsiteX29" fmla="*/ 70303 w 2328568"/>
              <a:gd name="connsiteY29" fmla="*/ 306271 h 2013831"/>
              <a:gd name="connsiteX30" fmla="*/ 0 w 2328568"/>
              <a:gd name="connsiteY30" fmla="*/ 235968 h 2013831"/>
              <a:gd name="connsiteX31" fmla="*/ 0 w 2328568"/>
              <a:gd name="connsiteY31" fmla="*/ 179762 h 2013831"/>
              <a:gd name="connsiteX32" fmla="*/ 70303 w 2328568"/>
              <a:gd name="connsiteY32" fmla="*/ 109459 h 2013831"/>
              <a:gd name="connsiteX33" fmla="*/ 0 w 2328568"/>
              <a:gd name="connsiteY33" fmla="*/ 39156 h 2013831"/>
              <a:gd name="connsiteX0" fmla="*/ 0 w 3398808"/>
              <a:gd name="connsiteY0" fmla="*/ 0 h 2013831"/>
              <a:gd name="connsiteX1" fmla="*/ 3398808 w 3398808"/>
              <a:gd name="connsiteY1" fmla="*/ 0 h 2013831"/>
              <a:gd name="connsiteX2" fmla="*/ 2328568 w 3398808"/>
              <a:gd name="connsiteY2" fmla="*/ 2013831 h 2013831"/>
              <a:gd name="connsiteX3" fmla="*/ 0 w 3398808"/>
              <a:gd name="connsiteY3" fmla="*/ 2013831 h 2013831"/>
              <a:gd name="connsiteX4" fmla="*/ 0 w 3398808"/>
              <a:gd name="connsiteY4" fmla="*/ 1951072 h 2013831"/>
              <a:gd name="connsiteX5" fmla="*/ 70303 w 3398808"/>
              <a:gd name="connsiteY5" fmla="*/ 1880769 h 2013831"/>
              <a:gd name="connsiteX6" fmla="*/ 0 w 3398808"/>
              <a:gd name="connsiteY6" fmla="*/ 1810466 h 2013831"/>
              <a:gd name="connsiteX7" fmla="*/ 0 w 3398808"/>
              <a:gd name="connsiteY7" fmla="*/ 1754258 h 2013831"/>
              <a:gd name="connsiteX8" fmla="*/ 70303 w 3398808"/>
              <a:gd name="connsiteY8" fmla="*/ 1683955 h 2013831"/>
              <a:gd name="connsiteX9" fmla="*/ 0 w 3398808"/>
              <a:gd name="connsiteY9" fmla="*/ 1613652 h 2013831"/>
              <a:gd name="connsiteX10" fmla="*/ 0 w 3398808"/>
              <a:gd name="connsiteY10" fmla="*/ 1557446 h 2013831"/>
              <a:gd name="connsiteX11" fmla="*/ 70303 w 3398808"/>
              <a:gd name="connsiteY11" fmla="*/ 1487143 h 2013831"/>
              <a:gd name="connsiteX12" fmla="*/ 0 w 3398808"/>
              <a:gd name="connsiteY12" fmla="*/ 1416840 h 2013831"/>
              <a:gd name="connsiteX13" fmla="*/ 0 w 3398808"/>
              <a:gd name="connsiteY13" fmla="*/ 1360634 h 2013831"/>
              <a:gd name="connsiteX14" fmla="*/ 70303 w 3398808"/>
              <a:gd name="connsiteY14" fmla="*/ 1290331 h 2013831"/>
              <a:gd name="connsiteX15" fmla="*/ 0 w 3398808"/>
              <a:gd name="connsiteY15" fmla="*/ 1220028 h 2013831"/>
              <a:gd name="connsiteX16" fmla="*/ 0 w 3398808"/>
              <a:gd name="connsiteY16" fmla="*/ 1163822 h 2013831"/>
              <a:gd name="connsiteX17" fmla="*/ 70303 w 3398808"/>
              <a:gd name="connsiteY17" fmla="*/ 1093519 h 2013831"/>
              <a:gd name="connsiteX18" fmla="*/ 0 w 3398808"/>
              <a:gd name="connsiteY18" fmla="*/ 1023216 h 2013831"/>
              <a:gd name="connsiteX19" fmla="*/ 0 w 3398808"/>
              <a:gd name="connsiteY19" fmla="*/ 967010 h 2013831"/>
              <a:gd name="connsiteX20" fmla="*/ 70303 w 3398808"/>
              <a:gd name="connsiteY20" fmla="*/ 896707 h 2013831"/>
              <a:gd name="connsiteX21" fmla="*/ 0 w 3398808"/>
              <a:gd name="connsiteY21" fmla="*/ 826404 h 2013831"/>
              <a:gd name="connsiteX22" fmla="*/ 0 w 3398808"/>
              <a:gd name="connsiteY22" fmla="*/ 770198 h 2013831"/>
              <a:gd name="connsiteX23" fmla="*/ 70303 w 3398808"/>
              <a:gd name="connsiteY23" fmla="*/ 699895 h 2013831"/>
              <a:gd name="connsiteX24" fmla="*/ 0 w 3398808"/>
              <a:gd name="connsiteY24" fmla="*/ 629592 h 2013831"/>
              <a:gd name="connsiteX25" fmla="*/ 0 w 3398808"/>
              <a:gd name="connsiteY25" fmla="*/ 573386 h 2013831"/>
              <a:gd name="connsiteX26" fmla="*/ 70303 w 3398808"/>
              <a:gd name="connsiteY26" fmla="*/ 503083 h 2013831"/>
              <a:gd name="connsiteX27" fmla="*/ 0 w 3398808"/>
              <a:gd name="connsiteY27" fmla="*/ 432780 h 2013831"/>
              <a:gd name="connsiteX28" fmla="*/ 0 w 3398808"/>
              <a:gd name="connsiteY28" fmla="*/ 376574 h 2013831"/>
              <a:gd name="connsiteX29" fmla="*/ 70303 w 3398808"/>
              <a:gd name="connsiteY29" fmla="*/ 306271 h 2013831"/>
              <a:gd name="connsiteX30" fmla="*/ 0 w 3398808"/>
              <a:gd name="connsiteY30" fmla="*/ 235968 h 2013831"/>
              <a:gd name="connsiteX31" fmla="*/ 0 w 3398808"/>
              <a:gd name="connsiteY31" fmla="*/ 179762 h 2013831"/>
              <a:gd name="connsiteX32" fmla="*/ 70303 w 3398808"/>
              <a:gd name="connsiteY32" fmla="*/ 109459 h 2013831"/>
              <a:gd name="connsiteX33" fmla="*/ 0 w 3398808"/>
              <a:gd name="connsiteY33" fmla="*/ 39156 h 2013831"/>
              <a:gd name="connsiteX34" fmla="*/ 0 w 3398808"/>
              <a:gd name="connsiteY34" fmla="*/ 0 h 2013831"/>
              <a:gd name="connsiteX0" fmla="*/ 0 w 3398808"/>
              <a:gd name="connsiteY0" fmla="*/ 0 h 2030554"/>
              <a:gd name="connsiteX1" fmla="*/ 3398808 w 3398808"/>
              <a:gd name="connsiteY1" fmla="*/ 0 h 2030554"/>
              <a:gd name="connsiteX2" fmla="*/ 3365363 w 3398808"/>
              <a:gd name="connsiteY2" fmla="*/ 2030554 h 2030554"/>
              <a:gd name="connsiteX3" fmla="*/ 0 w 3398808"/>
              <a:gd name="connsiteY3" fmla="*/ 2013831 h 2030554"/>
              <a:gd name="connsiteX4" fmla="*/ 0 w 3398808"/>
              <a:gd name="connsiteY4" fmla="*/ 1951072 h 2030554"/>
              <a:gd name="connsiteX5" fmla="*/ 70303 w 3398808"/>
              <a:gd name="connsiteY5" fmla="*/ 1880769 h 2030554"/>
              <a:gd name="connsiteX6" fmla="*/ 0 w 3398808"/>
              <a:gd name="connsiteY6" fmla="*/ 1810466 h 2030554"/>
              <a:gd name="connsiteX7" fmla="*/ 0 w 3398808"/>
              <a:gd name="connsiteY7" fmla="*/ 1754258 h 2030554"/>
              <a:gd name="connsiteX8" fmla="*/ 70303 w 3398808"/>
              <a:gd name="connsiteY8" fmla="*/ 1683955 h 2030554"/>
              <a:gd name="connsiteX9" fmla="*/ 0 w 3398808"/>
              <a:gd name="connsiteY9" fmla="*/ 1613652 h 2030554"/>
              <a:gd name="connsiteX10" fmla="*/ 0 w 3398808"/>
              <a:gd name="connsiteY10" fmla="*/ 1557446 h 2030554"/>
              <a:gd name="connsiteX11" fmla="*/ 70303 w 3398808"/>
              <a:gd name="connsiteY11" fmla="*/ 1487143 h 2030554"/>
              <a:gd name="connsiteX12" fmla="*/ 0 w 3398808"/>
              <a:gd name="connsiteY12" fmla="*/ 1416840 h 2030554"/>
              <a:gd name="connsiteX13" fmla="*/ 0 w 3398808"/>
              <a:gd name="connsiteY13" fmla="*/ 1360634 h 2030554"/>
              <a:gd name="connsiteX14" fmla="*/ 70303 w 3398808"/>
              <a:gd name="connsiteY14" fmla="*/ 1290331 h 2030554"/>
              <a:gd name="connsiteX15" fmla="*/ 0 w 3398808"/>
              <a:gd name="connsiteY15" fmla="*/ 1220028 h 2030554"/>
              <a:gd name="connsiteX16" fmla="*/ 0 w 3398808"/>
              <a:gd name="connsiteY16" fmla="*/ 1163822 h 2030554"/>
              <a:gd name="connsiteX17" fmla="*/ 70303 w 3398808"/>
              <a:gd name="connsiteY17" fmla="*/ 1093519 h 2030554"/>
              <a:gd name="connsiteX18" fmla="*/ 0 w 3398808"/>
              <a:gd name="connsiteY18" fmla="*/ 1023216 h 2030554"/>
              <a:gd name="connsiteX19" fmla="*/ 0 w 3398808"/>
              <a:gd name="connsiteY19" fmla="*/ 967010 h 2030554"/>
              <a:gd name="connsiteX20" fmla="*/ 70303 w 3398808"/>
              <a:gd name="connsiteY20" fmla="*/ 896707 h 2030554"/>
              <a:gd name="connsiteX21" fmla="*/ 0 w 3398808"/>
              <a:gd name="connsiteY21" fmla="*/ 826404 h 2030554"/>
              <a:gd name="connsiteX22" fmla="*/ 0 w 3398808"/>
              <a:gd name="connsiteY22" fmla="*/ 770198 h 2030554"/>
              <a:gd name="connsiteX23" fmla="*/ 70303 w 3398808"/>
              <a:gd name="connsiteY23" fmla="*/ 699895 h 2030554"/>
              <a:gd name="connsiteX24" fmla="*/ 0 w 3398808"/>
              <a:gd name="connsiteY24" fmla="*/ 629592 h 2030554"/>
              <a:gd name="connsiteX25" fmla="*/ 0 w 3398808"/>
              <a:gd name="connsiteY25" fmla="*/ 573386 h 2030554"/>
              <a:gd name="connsiteX26" fmla="*/ 70303 w 3398808"/>
              <a:gd name="connsiteY26" fmla="*/ 503083 h 2030554"/>
              <a:gd name="connsiteX27" fmla="*/ 0 w 3398808"/>
              <a:gd name="connsiteY27" fmla="*/ 432780 h 2030554"/>
              <a:gd name="connsiteX28" fmla="*/ 0 w 3398808"/>
              <a:gd name="connsiteY28" fmla="*/ 376574 h 2030554"/>
              <a:gd name="connsiteX29" fmla="*/ 70303 w 3398808"/>
              <a:gd name="connsiteY29" fmla="*/ 306271 h 2030554"/>
              <a:gd name="connsiteX30" fmla="*/ 0 w 3398808"/>
              <a:gd name="connsiteY30" fmla="*/ 235968 h 2030554"/>
              <a:gd name="connsiteX31" fmla="*/ 0 w 3398808"/>
              <a:gd name="connsiteY31" fmla="*/ 179762 h 2030554"/>
              <a:gd name="connsiteX32" fmla="*/ 70303 w 3398808"/>
              <a:gd name="connsiteY32" fmla="*/ 109459 h 2030554"/>
              <a:gd name="connsiteX33" fmla="*/ 0 w 3398808"/>
              <a:gd name="connsiteY33" fmla="*/ 39156 h 2030554"/>
              <a:gd name="connsiteX34" fmla="*/ 0 w 3398808"/>
              <a:gd name="connsiteY34" fmla="*/ 0 h 2030554"/>
              <a:gd name="connsiteX0" fmla="*/ 0 w 3409260"/>
              <a:gd name="connsiteY0" fmla="*/ 0 h 2030554"/>
              <a:gd name="connsiteX1" fmla="*/ 3398808 w 3409260"/>
              <a:gd name="connsiteY1" fmla="*/ 0 h 2030554"/>
              <a:gd name="connsiteX2" fmla="*/ 3409260 w 3409260"/>
              <a:gd name="connsiteY2" fmla="*/ 2030554 h 2030554"/>
              <a:gd name="connsiteX3" fmla="*/ 0 w 3409260"/>
              <a:gd name="connsiteY3" fmla="*/ 2013831 h 2030554"/>
              <a:gd name="connsiteX4" fmla="*/ 0 w 3409260"/>
              <a:gd name="connsiteY4" fmla="*/ 1951072 h 2030554"/>
              <a:gd name="connsiteX5" fmla="*/ 70303 w 3409260"/>
              <a:gd name="connsiteY5" fmla="*/ 1880769 h 2030554"/>
              <a:gd name="connsiteX6" fmla="*/ 0 w 3409260"/>
              <a:gd name="connsiteY6" fmla="*/ 1810466 h 2030554"/>
              <a:gd name="connsiteX7" fmla="*/ 0 w 3409260"/>
              <a:gd name="connsiteY7" fmla="*/ 1754258 h 2030554"/>
              <a:gd name="connsiteX8" fmla="*/ 70303 w 3409260"/>
              <a:gd name="connsiteY8" fmla="*/ 1683955 h 2030554"/>
              <a:gd name="connsiteX9" fmla="*/ 0 w 3409260"/>
              <a:gd name="connsiteY9" fmla="*/ 1613652 h 2030554"/>
              <a:gd name="connsiteX10" fmla="*/ 0 w 3409260"/>
              <a:gd name="connsiteY10" fmla="*/ 1557446 h 2030554"/>
              <a:gd name="connsiteX11" fmla="*/ 70303 w 3409260"/>
              <a:gd name="connsiteY11" fmla="*/ 1487143 h 2030554"/>
              <a:gd name="connsiteX12" fmla="*/ 0 w 3409260"/>
              <a:gd name="connsiteY12" fmla="*/ 1416840 h 2030554"/>
              <a:gd name="connsiteX13" fmla="*/ 0 w 3409260"/>
              <a:gd name="connsiteY13" fmla="*/ 1360634 h 2030554"/>
              <a:gd name="connsiteX14" fmla="*/ 70303 w 3409260"/>
              <a:gd name="connsiteY14" fmla="*/ 1290331 h 2030554"/>
              <a:gd name="connsiteX15" fmla="*/ 0 w 3409260"/>
              <a:gd name="connsiteY15" fmla="*/ 1220028 h 2030554"/>
              <a:gd name="connsiteX16" fmla="*/ 0 w 3409260"/>
              <a:gd name="connsiteY16" fmla="*/ 1163822 h 2030554"/>
              <a:gd name="connsiteX17" fmla="*/ 70303 w 3409260"/>
              <a:gd name="connsiteY17" fmla="*/ 1093519 h 2030554"/>
              <a:gd name="connsiteX18" fmla="*/ 0 w 3409260"/>
              <a:gd name="connsiteY18" fmla="*/ 1023216 h 2030554"/>
              <a:gd name="connsiteX19" fmla="*/ 0 w 3409260"/>
              <a:gd name="connsiteY19" fmla="*/ 967010 h 2030554"/>
              <a:gd name="connsiteX20" fmla="*/ 70303 w 3409260"/>
              <a:gd name="connsiteY20" fmla="*/ 896707 h 2030554"/>
              <a:gd name="connsiteX21" fmla="*/ 0 w 3409260"/>
              <a:gd name="connsiteY21" fmla="*/ 826404 h 2030554"/>
              <a:gd name="connsiteX22" fmla="*/ 0 w 3409260"/>
              <a:gd name="connsiteY22" fmla="*/ 770198 h 2030554"/>
              <a:gd name="connsiteX23" fmla="*/ 70303 w 3409260"/>
              <a:gd name="connsiteY23" fmla="*/ 699895 h 2030554"/>
              <a:gd name="connsiteX24" fmla="*/ 0 w 3409260"/>
              <a:gd name="connsiteY24" fmla="*/ 629592 h 2030554"/>
              <a:gd name="connsiteX25" fmla="*/ 0 w 3409260"/>
              <a:gd name="connsiteY25" fmla="*/ 573386 h 2030554"/>
              <a:gd name="connsiteX26" fmla="*/ 70303 w 3409260"/>
              <a:gd name="connsiteY26" fmla="*/ 503083 h 2030554"/>
              <a:gd name="connsiteX27" fmla="*/ 0 w 3409260"/>
              <a:gd name="connsiteY27" fmla="*/ 432780 h 2030554"/>
              <a:gd name="connsiteX28" fmla="*/ 0 w 3409260"/>
              <a:gd name="connsiteY28" fmla="*/ 376574 h 2030554"/>
              <a:gd name="connsiteX29" fmla="*/ 70303 w 3409260"/>
              <a:gd name="connsiteY29" fmla="*/ 306271 h 2030554"/>
              <a:gd name="connsiteX30" fmla="*/ 0 w 3409260"/>
              <a:gd name="connsiteY30" fmla="*/ 235968 h 2030554"/>
              <a:gd name="connsiteX31" fmla="*/ 0 w 3409260"/>
              <a:gd name="connsiteY31" fmla="*/ 179762 h 2030554"/>
              <a:gd name="connsiteX32" fmla="*/ 70303 w 3409260"/>
              <a:gd name="connsiteY32" fmla="*/ 109459 h 2030554"/>
              <a:gd name="connsiteX33" fmla="*/ 0 w 3409260"/>
              <a:gd name="connsiteY33" fmla="*/ 39156 h 2030554"/>
              <a:gd name="connsiteX34" fmla="*/ 0 w 3409260"/>
              <a:gd name="connsiteY34" fmla="*/ 0 h 2030554"/>
              <a:gd name="connsiteX0" fmla="*/ 0 w 3404552"/>
              <a:gd name="connsiteY0" fmla="*/ 0 h 2013830"/>
              <a:gd name="connsiteX1" fmla="*/ 3398808 w 3404552"/>
              <a:gd name="connsiteY1" fmla="*/ 0 h 2013830"/>
              <a:gd name="connsiteX2" fmla="*/ 3404552 w 3404552"/>
              <a:gd name="connsiteY2" fmla="*/ 2011720 h 2013830"/>
              <a:gd name="connsiteX3" fmla="*/ 0 w 3404552"/>
              <a:gd name="connsiteY3" fmla="*/ 2013831 h 2013830"/>
              <a:gd name="connsiteX4" fmla="*/ 0 w 3404552"/>
              <a:gd name="connsiteY4" fmla="*/ 1951072 h 2013830"/>
              <a:gd name="connsiteX5" fmla="*/ 70303 w 3404552"/>
              <a:gd name="connsiteY5" fmla="*/ 1880769 h 2013830"/>
              <a:gd name="connsiteX6" fmla="*/ 0 w 3404552"/>
              <a:gd name="connsiteY6" fmla="*/ 1810466 h 2013830"/>
              <a:gd name="connsiteX7" fmla="*/ 0 w 3404552"/>
              <a:gd name="connsiteY7" fmla="*/ 1754258 h 2013830"/>
              <a:gd name="connsiteX8" fmla="*/ 70303 w 3404552"/>
              <a:gd name="connsiteY8" fmla="*/ 1683955 h 2013830"/>
              <a:gd name="connsiteX9" fmla="*/ 0 w 3404552"/>
              <a:gd name="connsiteY9" fmla="*/ 1613652 h 2013830"/>
              <a:gd name="connsiteX10" fmla="*/ 0 w 3404552"/>
              <a:gd name="connsiteY10" fmla="*/ 1557446 h 2013830"/>
              <a:gd name="connsiteX11" fmla="*/ 70303 w 3404552"/>
              <a:gd name="connsiteY11" fmla="*/ 1487143 h 2013830"/>
              <a:gd name="connsiteX12" fmla="*/ 0 w 3404552"/>
              <a:gd name="connsiteY12" fmla="*/ 1416840 h 2013830"/>
              <a:gd name="connsiteX13" fmla="*/ 0 w 3404552"/>
              <a:gd name="connsiteY13" fmla="*/ 1360634 h 2013830"/>
              <a:gd name="connsiteX14" fmla="*/ 70303 w 3404552"/>
              <a:gd name="connsiteY14" fmla="*/ 1290331 h 2013830"/>
              <a:gd name="connsiteX15" fmla="*/ 0 w 3404552"/>
              <a:gd name="connsiteY15" fmla="*/ 1220028 h 2013830"/>
              <a:gd name="connsiteX16" fmla="*/ 0 w 3404552"/>
              <a:gd name="connsiteY16" fmla="*/ 1163822 h 2013830"/>
              <a:gd name="connsiteX17" fmla="*/ 70303 w 3404552"/>
              <a:gd name="connsiteY17" fmla="*/ 1093519 h 2013830"/>
              <a:gd name="connsiteX18" fmla="*/ 0 w 3404552"/>
              <a:gd name="connsiteY18" fmla="*/ 1023216 h 2013830"/>
              <a:gd name="connsiteX19" fmla="*/ 0 w 3404552"/>
              <a:gd name="connsiteY19" fmla="*/ 967010 h 2013830"/>
              <a:gd name="connsiteX20" fmla="*/ 70303 w 3404552"/>
              <a:gd name="connsiteY20" fmla="*/ 896707 h 2013830"/>
              <a:gd name="connsiteX21" fmla="*/ 0 w 3404552"/>
              <a:gd name="connsiteY21" fmla="*/ 826404 h 2013830"/>
              <a:gd name="connsiteX22" fmla="*/ 0 w 3404552"/>
              <a:gd name="connsiteY22" fmla="*/ 770198 h 2013830"/>
              <a:gd name="connsiteX23" fmla="*/ 70303 w 3404552"/>
              <a:gd name="connsiteY23" fmla="*/ 699895 h 2013830"/>
              <a:gd name="connsiteX24" fmla="*/ 0 w 3404552"/>
              <a:gd name="connsiteY24" fmla="*/ 629592 h 2013830"/>
              <a:gd name="connsiteX25" fmla="*/ 0 w 3404552"/>
              <a:gd name="connsiteY25" fmla="*/ 573386 h 2013830"/>
              <a:gd name="connsiteX26" fmla="*/ 70303 w 3404552"/>
              <a:gd name="connsiteY26" fmla="*/ 503083 h 2013830"/>
              <a:gd name="connsiteX27" fmla="*/ 0 w 3404552"/>
              <a:gd name="connsiteY27" fmla="*/ 432780 h 2013830"/>
              <a:gd name="connsiteX28" fmla="*/ 0 w 3404552"/>
              <a:gd name="connsiteY28" fmla="*/ 376574 h 2013830"/>
              <a:gd name="connsiteX29" fmla="*/ 70303 w 3404552"/>
              <a:gd name="connsiteY29" fmla="*/ 306271 h 2013830"/>
              <a:gd name="connsiteX30" fmla="*/ 0 w 3404552"/>
              <a:gd name="connsiteY30" fmla="*/ 235968 h 2013830"/>
              <a:gd name="connsiteX31" fmla="*/ 0 w 3404552"/>
              <a:gd name="connsiteY31" fmla="*/ 179762 h 2013830"/>
              <a:gd name="connsiteX32" fmla="*/ 70303 w 3404552"/>
              <a:gd name="connsiteY32" fmla="*/ 109459 h 2013830"/>
              <a:gd name="connsiteX33" fmla="*/ 0 w 3404552"/>
              <a:gd name="connsiteY33" fmla="*/ 39156 h 2013830"/>
              <a:gd name="connsiteX34" fmla="*/ 0 w 3404552"/>
              <a:gd name="connsiteY34" fmla="*/ 0 h 20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04552" h="2013830">
                <a:moveTo>
                  <a:pt x="0" y="0"/>
                </a:moveTo>
                <a:lnTo>
                  <a:pt x="3398808" y="0"/>
                </a:lnTo>
                <a:cubicBezTo>
                  <a:pt x="3400723" y="670573"/>
                  <a:pt x="3402637" y="1341147"/>
                  <a:pt x="3404552" y="2011720"/>
                </a:cubicBezTo>
                <a:lnTo>
                  <a:pt x="0" y="2013831"/>
                </a:lnTo>
                <a:lnTo>
                  <a:pt x="0" y="1951072"/>
                </a:lnTo>
                <a:cubicBezTo>
                  <a:pt x="38827" y="1951072"/>
                  <a:pt x="70303" y="1919596"/>
                  <a:pt x="70303" y="1880769"/>
                </a:cubicBezTo>
                <a:cubicBezTo>
                  <a:pt x="70303" y="1841942"/>
                  <a:pt x="38827" y="1810466"/>
                  <a:pt x="0" y="1810466"/>
                </a:cubicBezTo>
                <a:lnTo>
                  <a:pt x="0" y="1754258"/>
                </a:lnTo>
                <a:cubicBezTo>
                  <a:pt x="38827" y="1754258"/>
                  <a:pt x="70303" y="1722782"/>
                  <a:pt x="70303" y="1683955"/>
                </a:cubicBezTo>
                <a:cubicBezTo>
                  <a:pt x="70303" y="1645128"/>
                  <a:pt x="38827" y="1613652"/>
                  <a:pt x="0" y="1613652"/>
                </a:cubicBezTo>
                <a:lnTo>
                  <a:pt x="0" y="1557446"/>
                </a:lnTo>
                <a:cubicBezTo>
                  <a:pt x="38827" y="1557446"/>
                  <a:pt x="70303" y="1525970"/>
                  <a:pt x="70303" y="1487143"/>
                </a:cubicBezTo>
                <a:cubicBezTo>
                  <a:pt x="70303" y="1448316"/>
                  <a:pt x="38827" y="1416840"/>
                  <a:pt x="0" y="1416840"/>
                </a:cubicBezTo>
                <a:lnTo>
                  <a:pt x="0" y="1360634"/>
                </a:lnTo>
                <a:cubicBezTo>
                  <a:pt x="38827" y="1360634"/>
                  <a:pt x="70303" y="1329158"/>
                  <a:pt x="70303" y="1290331"/>
                </a:cubicBezTo>
                <a:cubicBezTo>
                  <a:pt x="70303" y="1251504"/>
                  <a:pt x="38827" y="1220028"/>
                  <a:pt x="0" y="1220028"/>
                </a:cubicBezTo>
                <a:lnTo>
                  <a:pt x="0" y="1163822"/>
                </a:lnTo>
                <a:cubicBezTo>
                  <a:pt x="38827" y="1163822"/>
                  <a:pt x="70303" y="1132346"/>
                  <a:pt x="70303" y="1093519"/>
                </a:cubicBezTo>
                <a:cubicBezTo>
                  <a:pt x="70303" y="1054692"/>
                  <a:pt x="38827" y="1023216"/>
                  <a:pt x="0" y="1023216"/>
                </a:cubicBezTo>
                <a:lnTo>
                  <a:pt x="0" y="967010"/>
                </a:lnTo>
                <a:cubicBezTo>
                  <a:pt x="38827" y="967010"/>
                  <a:pt x="70303" y="935534"/>
                  <a:pt x="70303" y="896707"/>
                </a:cubicBezTo>
                <a:cubicBezTo>
                  <a:pt x="70303" y="857880"/>
                  <a:pt x="38827" y="826404"/>
                  <a:pt x="0" y="826404"/>
                </a:cubicBezTo>
                <a:lnTo>
                  <a:pt x="0" y="770198"/>
                </a:lnTo>
                <a:cubicBezTo>
                  <a:pt x="38827" y="770198"/>
                  <a:pt x="70303" y="738722"/>
                  <a:pt x="70303" y="699895"/>
                </a:cubicBezTo>
                <a:cubicBezTo>
                  <a:pt x="70303" y="661068"/>
                  <a:pt x="38827" y="629592"/>
                  <a:pt x="0" y="629592"/>
                </a:cubicBezTo>
                <a:lnTo>
                  <a:pt x="0" y="573386"/>
                </a:lnTo>
                <a:cubicBezTo>
                  <a:pt x="38827" y="573386"/>
                  <a:pt x="70303" y="541910"/>
                  <a:pt x="70303" y="503083"/>
                </a:cubicBezTo>
                <a:cubicBezTo>
                  <a:pt x="70303" y="464256"/>
                  <a:pt x="38827" y="432780"/>
                  <a:pt x="0" y="432780"/>
                </a:cubicBezTo>
                <a:lnTo>
                  <a:pt x="0" y="376574"/>
                </a:lnTo>
                <a:cubicBezTo>
                  <a:pt x="38827" y="376574"/>
                  <a:pt x="70303" y="345098"/>
                  <a:pt x="70303" y="306271"/>
                </a:cubicBezTo>
                <a:cubicBezTo>
                  <a:pt x="70303" y="267444"/>
                  <a:pt x="38827" y="235968"/>
                  <a:pt x="0" y="235968"/>
                </a:cubicBezTo>
                <a:lnTo>
                  <a:pt x="0" y="179762"/>
                </a:lnTo>
                <a:cubicBezTo>
                  <a:pt x="38827" y="179762"/>
                  <a:pt x="70303" y="148286"/>
                  <a:pt x="70303" y="109459"/>
                </a:cubicBezTo>
                <a:cubicBezTo>
                  <a:pt x="70303" y="70632"/>
                  <a:pt x="38827" y="39156"/>
                  <a:pt x="0" y="39156"/>
                </a:cubicBezTo>
                <a:lnTo>
                  <a:pt x="0" y="0"/>
                </a:lnTo>
                <a:close/>
              </a:path>
            </a:pathLst>
          </a:cu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zh-CN" altLang="en-US">
              <a:solidFill>
                <a:schemeClr val="accent4"/>
              </a:solidFill>
            </a:endParaRPr>
          </a:p>
        </p:txBody>
      </p:sp>
      <p:sp>
        <p:nvSpPr>
          <p:cNvPr id="49" name="任意多边形: 形状 48">
            <a:extLst>
              <a:ext uri="{FF2B5EF4-FFF2-40B4-BE49-F238E27FC236}">
                <a16:creationId xmlns:a16="http://schemas.microsoft.com/office/drawing/2014/main" id="{64339D01-DE65-4FA0-A1D2-6ABF242A05CF}"/>
              </a:ext>
            </a:extLst>
          </p:cNvPr>
          <p:cNvSpPr/>
          <p:nvPr/>
        </p:nvSpPr>
        <p:spPr>
          <a:xfrm flipH="1">
            <a:off x="789456" y="2491455"/>
            <a:ext cx="2101624" cy="1077894"/>
          </a:xfrm>
          <a:custGeom>
            <a:avLst/>
            <a:gdLst>
              <a:gd name="connsiteX0" fmla="*/ 0 w 2328568"/>
              <a:gd name="connsiteY0" fmla="*/ 0 h 2013831"/>
              <a:gd name="connsiteX1" fmla="*/ 2328568 w 2328568"/>
              <a:gd name="connsiteY1" fmla="*/ 0 h 2013831"/>
              <a:gd name="connsiteX2" fmla="*/ 2328568 w 2328568"/>
              <a:gd name="connsiteY2" fmla="*/ 2013831 h 2013831"/>
              <a:gd name="connsiteX3" fmla="*/ 0 w 2328568"/>
              <a:gd name="connsiteY3" fmla="*/ 2013831 h 2013831"/>
              <a:gd name="connsiteX4" fmla="*/ 0 w 2328568"/>
              <a:gd name="connsiteY4" fmla="*/ 1951072 h 2013831"/>
              <a:gd name="connsiteX5" fmla="*/ 70303 w 2328568"/>
              <a:gd name="connsiteY5" fmla="*/ 1880769 h 2013831"/>
              <a:gd name="connsiteX6" fmla="*/ 0 w 2328568"/>
              <a:gd name="connsiteY6" fmla="*/ 1810466 h 2013831"/>
              <a:gd name="connsiteX7" fmla="*/ 0 w 2328568"/>
              <a:gd name="connsiteY7" fmla="*/ 1754258 h 2013831"/>
              <a:gd name="connsiteX8" fmla="*/ 70303 w 2328568"/>
              <a:gd name="connsiteY8" fmla="*/ 1683955 h 2013831"/>
              <a:gd name="connsiteX9" fmla="*/ 0 w 2328568"/>
              <a:gd name="connsiteY9" fmla="*/ 1613652 h 2013831"/>
              <a:gd name="connsiteX10" fmla="*/ 0 w 2328568"/>
              <a:gd name="connsiteY10" fmla="*/ 1557446 h 2013831"/>
              <a:gd name="connsiteX11" fmla="*/ 70303 w 2328568"/>
              <a:gd name="connsiteY11" fmla="*/ 1487143 h 2013831"/>
              <a:gd name="connsiteX12" fmla="*/ 0 w 2328568"/>
              <a:gd name="connsiteY12" fmla="*/ 1416840 h 2013831"/>
              <a:gd name="connsiteX13" fmla="*/ 0 w 2328568"/>
              <a:gd name="connsiteY13" fmla="*/ 1360634 h 2013831"/>
              <a:gd name="connsiteX14" fmla="*/ 70303 w 2328568"/>
              <a:gd name="connsiteY14" fmla="*/ 1290331 h 2013831"/>
              <a:gd name="connsiteX15" fmla="*/ 0 w 2328568"/>
              <a:gd name="connsiteY15" fmla="*/ 1220028 h 2013831"/>
              <a:gd name="connsiteX16" fmla="*/ 0 w 2328568"/>
              <a:gd name="connsiteY16" fmla="*/ 1163822 h 2013831"/>
              <a:gd name="connsiteX17" fmla="*/ 70303 w 2328568"/>
              <a:gd name="connsiteY17" fmla="*/ 1093519 h 2013831"/>
              <a:gd name="connsiteX18" fmla="*/ 0 w 2328568"/>
              <a:gd name="connsiteY18" fmla="*/ 1023216 h 2013831"/>
              <a:gd name="connsiteX19" fmla="*/ 0 w 2328568"/>
              <a:gd name="connsiteY19" fmla="*/ 967010 h 2013831"/>
              <a:gd name="connsiteX20" fmla="*/ 70303 w 2328568"/>
              <a:gd name="connsiteY20" fmla="*/ 896707 h 2013831"/>
              <a:gd name="connsiteX21" fmla="*/ 0 w 2328568"/>
              <a:gd name="connsiteY21" fmla="*/ 826404 h 2013831"/>
              <a:gd name="connsiteX22" fmla="*/ 0 w 2328568"/>
              <a:gd name="connsiteY22" fmla="*/ 770198 h 2013831"/>
              <a:gd name="connsiteX23" fmla="*/ 70303 w 2328568"/>
              <a:gd name="connsiteY23" fmla="*/ 699895 h 2013831"/>
              <a:gd name="connsiteX24" fmla="*/ 0 w 2328568"/>
              <a:gd name="connsiteY24" fmla="*/ 629592 h 2013831"/>
              <a:gd name="connsiteX25" fmla="*/ 0 w 2328568"/>
              <a:gd name="connsiteY25" fmla="*/ 573386 h 2013831"/>
              <a:gd name="connsiteX26" fmla="*/ 70303 w 2328568"/>
              <a:gd name="connsiteY26" fmla="*/ 503083 h 2013831"/>
              <a:gd name="connsiteX27" fmla="*/ 0 w 2328568"/>
              <a:gd name="connsiteY27" fmla="*/ 432780 h 2013831"/>
              <a:gd name="connsiteX28" fmla="*/ 0 w 2328568"/>
              <a:gd name="connsiteY28" fmla="*/ 376574 h 2013831"/>
              <a:gd name="connsiteX29" fmla="*/ 70303 w 2328568"/>
              <a:gd name="connsiteY29" fmla="*/ 306271 h 2013831"/>
              <a:gd name="connsiteX30" fmla="*/ 0 w 2328568"/>
              <a:gd name="connsiteY30" fmla="*/ 235968 h 2013831"/>
              <a:gd name="connsiteX31" fmla="*/ 0 w 2328568"/>
              <a:gd name="connsiteY31" fmla="*/ 179762 h 2013831"/>
              <a:gd name="connsiteX32" fmla="*/ 70303 w 2328568"/>
              <a:gd name="connsiteY32" fmla="*/ 109459 h 2013831"/>
              <a:gd name="connsiteX33" fmla="*/ 0 w 2328568"/>
              <a:gd name="connsiteY33" fmla="*/ 39156 h 2013831"/>
              <a:gd name="connsiteX0" fmla="*/ 0 w 3398808"/>
              <a:gd name="connsiteY0" fmla="*/ 0 h 2013831"/>
              <a:gd name="connsiteX1" fmla="*/ 3398808 w 3398808"/>
              <a:gd name="connsiteY1" fmla="*/ 0 h 2013831"/>
              <a:gd name="connsiteX2" fmla="*/ 2328568 w 3398808"/>
              <a:gd name="connsiteY2" fmla="*/ 2013831 h 2013831"/>
              <a:gd name="connsiteX3" fmla="*/ 0 w 3398808"/>
              <a:gd name="connsiteY3" fmla="*/ 2013831 h 2013831"/>
              <a:gd name="connsiteX4" fmla="*/ 0 w 3398808"/>
              <a:gd name="connsiteY4" fmla="*/ 1951072 h 2013831"/>
              <a:gd name="connsiteX5" fmla="*/ 70303 w 3398808"/>
              <a:gd name="connsiteY5" fmla="*/ 1880769 h 2013831"/>
              <a:gd name="connsiteX6" fmla="*/ 0 w 3398808"/>
              <a:gd name="connsiteY6" fmla="*/ 1810466 h 2013831"/>
              <a:gd name="connsiteX7" fmla="*/ 0 w 3398808"/>
              <a:gd name="connsiteY7" fmla="*/ 1754258 h 2013831"/>
              <a:gd name="connsiteX8" fmla="*/ 70303 w 3398808"/>
              <a:gd name="connsiteY8" fmla="*/ 1683955 h 2013831"/>
              <a:gd name="connsiteX9" fmla="*/ 0 w 3398808"/>
              <a:gd name="connsiteY9" fmla="*/ 1613652 h 2013831"/>
              <a:gd name="connsiteX10" fmla="*/ 0 w 3398808"/>
              <a:gd name="connsiteY10" fmla="*/ 1557446 h 2013831"/>
              <a:gd name="connsiteX11" fmla="*/ 70303 w 3398808"/>
              <a:gd name="connsiteY11" fmla="*/ 1487143 h 2013831"/>
              <a:gd name="connsiteX12" fmla="*/ 0 w 3398808"/>
              <a:gd name="connsiteY12" fmla="*/ 1416840 h 2013831"/>
              <a:gd name="connsiteX13" fmla="*/ 0 w 3398808"/>
              <a:gd name="connsiteY13" fmla="*/ 1360634 h 2013831"/>
              <a:gd name="connsiteX14" fmla="*/ 70303 w 3398808"/>
              <a:gd name="connsiteY14" fmla="*/ 1290331 h 2013831"/>
              <a:gd name="connsiteX15" fmla="*/ 0 w 3398808"/>
              <a:gd name="connsiteY15" fmla="*/ 1220028 h 2013831"/>
              <a:gd name="connsiteX16" fmla="*/ 0 w 3398808"/>
              <a:gd name="connsiteY16" fmla="*/ 1163822 h 2013831"/>
              <a:gd name="connsiteX17" fmla="*/ 70303 w 3398808"/>
              <a:gd name="connsiteY17" fmla="*/ 1093519 h 2013831"/>
              <a:gd name="connsiteX18" fmla="*/ 0 w 3398808"/>
              <a:gd name="connsiteY18" fmla="*/ 1023216 h 2013831"/>
              <a:gd name="connsiteX19" fmla="*/ 0 w 3398808"/>
              <a:gd name="connsiteY19" fmla="*/ 967010 h 2013831"/>
              <a:gd name="connsiteX20" fmla="*/ 70303 w 3398808"/>
              <a:gd name="connsiteY20" fmla="*/ 896707 h 2013831"/>
              <a:gd name="connsiteX21" fmla="*/ 0 w 3398808"/>
              <a:gd name="connsiteY21" fmla="*/ 826404 h 2013831"/>
              <a:gd name="connsiteX22" fmla="*/ 0 w 3398808"/>
              <a:gd name="connsiteY22" fmla="*/ 770198 h 2013831"/>
              <a:gd name="connsiteX23" fmla="*/ 70303 w 3398808"/>
              <a:gd name="connsiteY23" fmla="*/ 699895 h 2013831"/>
              <a:gd name="connsiteX24" fmla="*/ 0 w 3398808"/>
              <a:gd name="connsiteY24" fmla="*/ 629592 h 2013831"/>
              <a:gd name="connsiteX25" fmla="*/ 0 w 3398808"/>
              <a:gd name="connsiteY25" fmla="*/ 573386 h 2013831"/>
              <a:gd name="connsiteX26" fmla="*/ 70303 w 3398808"/>
              <a:gd name="connsiteY26" fmla="*/ 503083 h 2013831"/>
              <a:gd name="connsiteX27" fmla="*/ 0 w 3398808"/>
              <a:gd name="connsiteY27" fmla="*/ 432780 h 2013831"/>
              <a:gd name="connsiteX28" fmla="*/ 0 w 3398808"/>
              <a:gd name="connsiteY28" fmla="*/ 376574 h 2013831"/>
              <a:gd name="connsiteX29" fmla="*/ 70303 w 3398808"/>
              <a:gd name="connsiteY29" fmla="*/ 306271 h 2013831"/>
              <a:gd name="connsiteX30" fmla="*/ 0 w 3398808"/>
              <a:gd name="connsiteY30" fmla="*/ 235968 h 2013831"/>
              <a:gd name="connsiteX31" fmla="*/ 0 w 3398808"/>
              <a:gd name="connsiteY31" fmla="*/ 179762 h 2013831"/>
              <a:gd name="connsiteX32" fmla="*/ 70303 w 3398808"/>
              <a:gd name="connsiteY32" fmla="*/ 109459 h 2013831"/>
              <a:gd name="connsiteX33" fmla="*/ 0 w 3398808"/>
              <a:gd name="connsiteY33" fmla="*/ 39156 h 2013831"/>
              <a:gd name="connsiteX34" fmla="*/ 0 w 3398808"/>
              <a:gd name="connsiteY34" fmla="*/ 0 h 2013831"/>
              <a:gd name="connsiteX0" fmla="*/ 0 w 3398808"/>
              <a:gd name="connsiteY0" fmla="*/ 0 h 2030554"/>
              <a:gd name="connsiteX1" fmla="*/ 3398808 w 3398808"/>
              <a:gd name="connsiteY1" fmla="*/ 0 h 2030554"/>
              <a:gd name="connsiteX2" fmla="*/ 3365363 w 3398808"/>
              <a:gd name="connsiteY2" fmla="*/ 2030554 h 2030554"/>
              <a:gd name="connsiteX3" fmla="*/ 0 w 3398808"/>
              <a:gd name="connsiteY3" fmla="*/ 2013831 h 2030554"/>
              <a:gd name="connsiteX4" fmla="*/ 0 w 3398808"/>
              <a:gd name="connsiteY4" fmla="*/ 1951072 h 2030554"/>
              <a:gd name="connsiteX5" fmla="*/ 70303 w 3398808"/>
              <a:gd name="connsiteY5" fmla="*/ 1880769 h 2030554"/>
              <a:gd name="connsiteX6" fmla="*/ 0 w 3398808"/>
              <a:gd name="connsiteY6" fmla="*/ 1810466 h 2030554"/>
              <a:gd name="connsiteX7" fmla="*/ 0 w 3398808"/>
              <a:gd name="connsiteY7" fmla="*/ 1754258 h 2030554"/>
              <a:gd name="connsiteX8" fmla="*/ 70303 w 3398808"/>
              <a:gd name="connsiteY8" fmla="*/ 1683955 h 2030554"/>
              <a:gd name="connsiteX9" fmla="*/ 0 w 3398808"/>
              <a:gd name="connsiteY9" fmla="*/ 1613652 h 2030554"/>
              <a:gd name="connsiteX10" fmla="*/ 0 w 3398808"/>
              <a:gd name="connsiteY10" fmla="*/ 1557446 h 2030554"/>
              <a:gd name="connsiteX11" fmla="*/ 70303 w 3398808"/>
              <a:gd name="connsiteY11" fmla="*/ 1487143 h 2030554"/>
              <a:gd name="connsiteX12" fmla="*/ 0 w 3398808"/>
              <a:gd name="connsiteY12" fmla="*/ 1416840 h 2030554"/>
              <a:gd name="connsiteX13" fmla="*/ 0 w 3398808"/>
              <a:gd name="connsiteY13" fmla="*/ 1360634 h 2030554"/>
              <a:gd name="connsiteX14" fmla="*/ 70303 w 3398808"/>
              <a:gd name="connsiteY14" fmla="*/ 1290331 h 2030554"/>
              <a:gd name="connsiteX15" fmla="*/ 0 w 3398808"/>
              <a:gd name="connsiteY15" fmla="*/ 1220028 h 2030554"/>
              <a:gd name="connsiteX16" fmla="*/ 0 w 3398808"/>
              <a:gd name="connsiteY16" fmla="*/ 1163822 h 2030554"/>
              <a:gd name="connsiteX17" fmla="*/ 70303 w 3398808"/>
              <a:gd name="connsiteY17" fmla="*/ 1093519 h 2030554"/>
              <a:gd name="connsiteX18" fmla="*/ 0 w 3398808"/>
              <a:gd name="connsiteY18" fmla="*/ 1023216 h 2030554"/>
              <a:gd name="connsiteX19" fmla="*/ 0 w 3398808"/>
              <a:gd name="connsiteY19" fmla="*/ 967010 h 2030554"/>
              <a:gd name="connsiteX20" fmla="*/ 70303 w 3398808"/>
              <a:gd name="connsiteY20" fmla="*/ 896707 h 2030554"/>
              <a:gd name="connsiteX21" fmla="*/ 0 w 3398808"/>
              <a:gd name="connsiteY21" fmla="*/ 826404 h 2030554"/>
              <a:gd name="connsiteX22" fmla="*/ 0 w 3398808"/>
              <a:gd name="connsiteY22" fmla="*/ 770198 h 2030554"/>
              <a:gd name="connsiteX23" fmla="*/ 70303 w 3398808"/>
              <a:gd name="connsiteY23" fmla="*/ 699895 h 2030554"/>
              <a:gd name="connsiteX24" fmla="*/ 0 w 3398808"/>
              <a:gd name="connsiteY24" fmla="*/ 629592 h 2030554"/>
              <a:gd name="connsiteX25" fmla="*/ 0 w 3398808"/>
              <a:gd name="connsiteY25" fmla="*/ 573386 h 2030554"/>
              <a:gd name="connsiteX26" fmla="*/ 70303 w 3398808"/>
              <a:gd name="connsiteY26" fmla="*/ 503083 h 2030554"/>
              <a:gd name="connsiteX27" fmla="*/ 0 w 3398808"/>
              <a:gd name="connsiteY27" fmla="*/ 432780 h 2030554"/>
              <a:gd name="connsiteX28" fmla="*/ 0 w 3398808"/>
              <a:gd name="connsiteY28" fmla="*/ 376574 h 2030554"/>
              <a:gd name="connsiteX29" fmla="*/ 70303 w 3398808"/>
              <a:gd name="connsiteY29" fmla="*/ 306271 h 2030554"/>
              <a:gd name="connsiteX30" fmla="*/ 0 w 3398808"/>
              <a:gd name="connsiteY30" fmla="*/ 235968 h 2030554"/>
              <a:gd name="connsiteX31" fmla="*/ 0 w 3398808"/>
              <a:gd name="connsiteY31" fmla="*/ 179762 h 2030554"/>
              <a:gd name="connsiteX32" fmla="*/ 70303 w 3398808"/>
              <a:gd name="connsiteY32" fmla="*/ 109459 h 2030554"/>
              <a:gd name="connsiteX33" fmla="*/ 0 w 3398808"/>
              <a:gd name="connsiteY33" fmla="*/ 39156 h 2030554"/>
              <a:gd name="connsiteX34" fmla="*/ 0 w 3398808"/>
              <a:gd name="connsiteY34" fmla="*/ 0 h 2030554"/>
              <a:gd name="connsiteX0" fmla="*/ 0 w 3409260"/>
              <a:gd name="connsiteY0" fmla="*/ 0 h 2030554"/>
              <a:gd name="connsiteX1" fmla="*/ 3398808 w 3409260"/>
              <a:gd name="connsiteY1" fmla="*/ 0 h 2030554"/>
              <a:gd name="connsiteX2" fmla="*/ 3409260 w 3409260"/>
              <a:gd name="connsiteY2" fmla="*/ 2030554 h 2030554"/>
              <a:gd name="connsiteX3" fmla="*/ 0 w 3409260"/>
              <a:gd name="connsiteY3" fmla="*/ 2013831 h 2030554"/>
              <a:gd name="connsiteX4" fmla="*/ 0 w 3409260"/>
              <a:gd name="connsiteY4" fmla="*/ 1951072 h 2030554"/>
              <a:gd name="connsiteX5" fmla="*/ 70303 w 3409260"/>
              <a:gd name="connsiteY5" fmla="*/ 1880769 h 2030554"/>
              <a:gd name="connsiteX6" fmla="*/ 0 w 3409260"/>
              <a:gd name="connsiteY6" fmla="*/ 1810466 h 2030554"/>
              <a:gd name="connsiteX7" fmla="*/ 0 w 3409260"/>
              <a:gd name="connsiteY7" fmla="*/ 1754258 h 2030554"/>
              <a:gd name="connsiteX8" fmla="*/ 70303 w 3409260"/>
              <a:gd name="connsiteY8" fmla="*/ 1683955 h 2030554"/>
              <a:gd name="connsiteX9" fmla="*/ 0 w 3409260"/>
              <a:gd name="connsiteY9" fmla="*/ 1613652 h 2030554"/>
              <a:gd name="connsiteX10" fmla="*/ 0 w 3409260"/>
              <a:gd name="connsiteY10" fmla="*/ 1557446 h 2030554"/>
              <a:gd name="connsiteX11" fmla="*/ 70303 w 3409260"/>
              <a:gd name="connsiteY11" fmla="*/ 1487143 h 2030554"/>
              <a:gd name="connsiteX12" fmla="*/ 0 w 3409260"/>
              <a:gd name="connsiteY12" fmla="*/ 1416840 h 2030554"/>
              <a:gd name="connsiteX13" fmla="*/ 0 w 3409260"/>
              <a:gd name="connsiteY13" fmla="*/ 1360634 h 2030554"/>
              <a:gd name="connsiteX14" fmla="*/ 70303 w 3409260"/>
              <a:gd name="connsiteY14" fmla="*/ 1290331 h 2030554"/>
              <a:gd name="connsiteX15" fmla="*/ 0 w 3409260"/>
              <a:gd name="connsiteY15" fmla="*/ 1220028 h 2030554"/>
              <a:gd name="connsiteX16" fmla="*/ 0 w 3409260"/>
              <a:gd name="connsiteY16" fmla="*/ 1163822 h 2030554"/>
              <a:gd name="connsiteX17" fmla="*/ 70303 w 3409260"/>
              <a:gd name="connsiteY17" fmla="*/ 1093519 h 2030554"/>
              <a:gd name="connsiteX18" fmla="*/ 0 w 3409260"/>
              <a:gd name="connsiteY18" fmla="*/ 1023216 h 2030554"/>
              <a:gd name="connsiteX19" fmla="*/ 0 w 3409260"/>
              <a:gd name="connsiteY19" fmla="*/ 967010 h 2030554"/>
              <a:gd name="connsiteX20" fmla="*/ 70303 w 3409260"/>
              <a:gd name="connsiteY20" fmla="*/ 896707 h 2030554"/>
              <a:gd name="connsiteX21" fmla="*/ 0 w 3409260"/>
              <a:gd name="connsiteY21" fmla="*/ 826404 h 2030554"/>
              <a:gd name="connsiteX22" fmla="*/ 0 w 3409260"/>
              <a:gd name="connsiteY22" fmla="*/ 770198 h 2030554"/>
              <a:gd name="connsiteX23" fmla="*/ 70303 w 3409260"/>
              <a:gd name="connsiteY23" fmla="*/ 699895 h 2030554"/>
              <a:gd name="connsiteX24" fmla="*/ 0 w 3409260"/>
              <a:gd name="connsiteY24" fmla="*/ 629592 h 2030554"/>
              <a:gd name="connsiteX25" fmla="*/ 0 w 3409260"/>
              <a:gd name="connsiteY25" fmla="*/ 573386 h 2030554"/>
              <a:gd name="connsiteX26" fmla="*/ 70303 w 3409260"/>
              <a:gd name="connsiteY26" fmla="*/ 503083 h 2030554"/>
              <a:gd name="connsiteX27" fmla="*/ 0 w 3409260"/>
              <a:gd name="connsiteY27" fmla="*/ 432780 h 2030554"/>
              <a:gd name="connsiteX28" fmla="*/ 0 w 3409260"/>
              <a:gd name="connsiteY28" fmla="*/ 376574 h 2030554"/>
              <a:gd name="connsiteX29" fmla="*/ 70303 w 3409260"/>
              <a:gd name="connsiteY29" fmla="*/ 306271 h 2030554"/>
              <a:gd name="connsiteX30" fmla="*/ 0 w 3409260"/>
              <a:gd name="connsiteY30" fmla="*/ 235968 h 2030554"/>
              <a:gd name="connsiteX31" fmla="*/ 0 w 3409260"/>
              <a:gd name="connsiteY31" fmla="*/ 179762 h 2030554"/>
              <a:gd name="connsiteX32" fmla="*/ 70303 w 3409260"/>
              <a:gd name="connsiteY32" fmla="*/ 109459 h 2030554"/>
              <a:gd name="connsiteX33" fmla="*/ 0 w 3409260"/>
              <a:gd name="connsiteY33" fmla="*/ 39156 h 2030554"/>
              <a:gd name="connsiteX34" fmla="*/ 0 w 3409260"/>
              <a:gd name="connsiteY34" fmla="*/ 0 h 2030554"/>
              <a:gd name="connsiteX0" fmla="*/ 0 w 3404552"/>
              <a:gd name="connsiteY0" fmla="*/ 0 h 2013830"/>
              <a:gd name="connsiteX1" fmla="*/ 3398808 w 3404552"/>
              <a:gd name="connsiteY1" fmla="*/ 0 h 2013830"/>
              <a:gd name="connsiteX2" fmla="*/ 3404552 w 3404552"/>
              <a:gd name="connsiteY2" fmla="*/ 2011720 h 2013830"/>
              <a:gd name="connsiteX3" fmla="*/ 0 w 3404552"/>
              <a:gd name="connsiteY3" fmla="*/ 2013831 h 2013830"/>
              <a:gd name="connsiteX4" fmla="*/ 0 w 3404552"/>
              <a:gd name="connsiteY4" fmla="*/ 1951072 h 2013830"/>
              <a:gd name="connsiteX5" fmla="*/ 70303 w 3404552"/>
              <a:gd name="connsiteY5" fmla="*/ 1880769 h 2013830"/>
              <a:gd name="connsiteX6" fmla="*/ 0 w 3404552"/>
              <a:gd name="connsiteY6" fmla="*/ 1810466 h 2013830"/>
              <a:gd name="connsiteX7" fmla="*/ 0 w 3404552"/>
              <a:gd name="connsiteY7" fmla="*/ 1754258 h 2013830"/>
              <a:gd name="connsiteX8" fmla="*/ 70303 w 3404552"/>
              <a:gd name="connsiteY8" fmla="*/ 1683955 h 2013830"/>
              <a:gd name="connsiteX9" fmla="*/ 0 w 3404552"/>
              <a:gd name="connsiteY9" fmla="*/ 1613652 h 2013830"/>
              <a:gd name="connsiteX10" fmla="*/ 0 w 3404552"/>
              <a:gd name="connsiteY10" fmla="*/ 1557446 h 2013830"/>
              <a:gd name="connsiteX11" fmla="*/ 70303 w 3404552"/>
              <a:gd name="connsiteY11" fmla="*/ 1487143 h 2013830"/>
              <a:gd name="connsiteX12" fmla="*/ 0 w 3404552"/>
              <a:gd name="connsiteY12" fmla="*/ 1416840 h 2013830"/>
              <a:gd name="connsiteX13" fmla="*/ 0 w 3404552"/>
              <a:gd name="connsiteY13" fmla="*/ 1360634 h 2013830"/>
              <a:gd name="connsiteX14" fmla="*/ 70303 w 3404552"/>
              <a:gd name="connsiteY14" fmla="*/ 1290331 h 2013830"/>
              <a:gd name="connsiteX15" fmla="*/ 0 w 3404552"/>
              <a:gd name="connsiteY15" fmla="*/ 1220028 h 2013830"/>
              <a:gd name="connsiteX16" fmla="*/ 0 w 3404552"/>
              <a:gd name="connsiteY16" fmla="*/ 1163822 h 2013830"/>
              <a:gd name="connsiteX17" fmla="*/ 70303 w 3404552"/>
              <a:gd name="connsiteY17" fmla="*/ 1093519 h 2013830"/>
              <a:gd name="connsiteX18" fmla="*/ 0 w 3404552"/>
              <a:gd name="connsiteY18" fmla="*/ 1023216 h 2013830"/>
              <a:gd name="connsiteX19" fmla="*/ 0 w 3404552"/>
              <a:gd name="connsiteY19" fmla="*/ 967010 h 2013830"/>
              <a:gd name="connsiteX20" fmla="*/ 70303 w 3404552"/>
              <a:gd name="connsiteY20" fmla="*/ 896707 h 2013830"/>
              <a:gd name="connsiteX21" fmla="*/ 0 w 3404552"/>
              <a:gd name="connsiteY21" fmla="*/ 826404 h 2013830"/>
              <a:gd name="connsiteX22" fmla="*/ 0 w 3404552"/>
              <a:gd name="connsiteY22" fmla="*/ 770198 h 2013830"/>
              <a:gd name="connsiteX23" fmla="*/ 70303 w 3404552"/>
              <a:gd name="connsiteY23" fmla="*/ 699895 h 2013830"/>
              <a:gd name="connsiteX24" fmla="*/ 0 w 3404552"/>
              <a:gd name="connsiteY24" fmla="*/ 629592 h 2013830"/>
              <a:gd name="connsiteX25" fmla="*/ 0 w 3404552"/>
              <a:gd name="connsiteY25" fmla="*/ 573386 h 2013830"/>
              <a:gd name="connsiteX26" fmla="*/ 70303 w 3404552"/>
              <a:gd name="connsiteY26" fmla="*/ 503083 h 2013830"/>
              <a:gd name="connsiteX27" fmla="*/ 0 w 3404552"/>
              <a:gd name="connsiteY27" fmla="*/ 432780 h 2013830"/>
              <a:gd name="connsiteX28" fmla="*/ 0 w 3404552"/>
              <a:gd name="connsiteY28" fmla="*/ 376574 h 2013830"/>
              <a:gd name="connsiteX29" fmla="*/ 70303 w 3404552"/>
              <a:gd name="connsiteY29" fmla="*/ 306271 h 2013830"/>
              <a:gd name="connsiteX30" fmla="*/ 0 w 3404552"/>
              <a:gd name="connsiteY30" fmla="*/ 235968 h 2013830"/>
              <a:gd name="connsiteX31" fmla="*/ 0 w 3404552"/>
              <a:gd name="connsiteY31" fmla="*/ 179762 h 2013830"/>
              <a:gd name="connsiteX32" fmla="*/ 70303 w 3404552"/>
              <a:gd name="connsiteY32" fmla="*/ 109459 h 2013830"/>
              <a:gd name="connsiteX33" fmla="*/ 0 w 3404552"/>
              <a:gd name="connsiteY33" fmla="*/ 39156 h 2013830"/>
              <a:gd name="connsiteX34" fmla="*/ 0 w 3404552"/>
              <a:gd name="connsiteY34" fmla="*/ 0 h 20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04552" h="2013830">
                <a:moveTo>
                  <a:pt x="0" y="0"/>
                </a:moveTo>
                <a:lnTo>
                  <a:pt x="3398808" y="0"/>
                </a:lnTo>
                <a:cubicBezTo>
                  <a:pt x="3400723" y="670573"/>
                  <a:pt x="3402637" y="1341147"/>
                  <a:pt x="3404552" y="2011720"/>
                </a:cubicBezTo>
                <a:lnTo>
                  <a:pt x="0" y="2013831"/>
                </a:lnTo>
                <a:lnTo>
                  <a:pt x="0" y="1951072"/>
                </a:lnTo>
                <a:cubicBezTo>
                  <a:pt x="38827" y="1951072"/>
                  <a:pt x="70303" y="1919596"/>
                  <a:pt x="70303" y="1880769"/>
                </a:cubicBezTo>
                <a:cubicBezTo>
                  <a:pt x="70303" y="1841942"/>
                  <a:pt x="38827" y="1810466"/>
                  <a:pt x="0" y="1810466"/>
                </a:cubicBezTo>
                <a:lnTo>
                  <a:pt x="0" y="1754258"/>
                </a:lnTo>
                <a:cubicBezTo>
                  <a:pt x="38827" y="1754258"/>
                  <a:pt x="70303" y="1722782"/>
                  <a:pt x="70303" y="1683955"/>
                </a:cubicBezTo>
                <a:cubicBezTo>
                  <a:pt x="70303" y="1645128"/>
                  <a:pt x="38827" y="1613652"/>
                  <a:pt x="0" y="1613652"/>
                </a:cubicBezTo>
                <a:lnTo>
                  <a:pt x="0" y="1557446"/>
                </a:lnTo>
                <a:cubicBezTo>
                  <a:pt x="38827" y="1557446"/>
                  <a:pt x="70303" y="1525970"/>
                  <a:pt x="70303" y="1487143"/>
                </a:cubicBezTo>
                <a:cubicBezTo>
                  <a:pt x="70303" y="1448316"/>
                  <a:pt x="38827" y="1416840"/>
                  <a:pt x="0" y="1416840"/>
                </a:cubicBezTo>
                <a:lnTo>
                  <a:pt x="0" y="1360634"/>
                </a:lnTo>
                <a:cubicBezTo>
                  <a:pt x="38827" y="1360634"/>
                  <a:pt x="70303" y="1329158"/>
                  <a:pt x="70303" y="1290331"/>
                </a:cubicBezTo>
                <a:cubicBezTo>
                  <a:pt x="70303" y="1251504"/>
                  <a:pt x="38827" y="1220028"/>
                  <a:pt x="0" y="1220028"/>
                </a:cubicBezTo>
                <a:lnTo>
                  <a:pt x="0" y="1163822"/>
                </a:lnTo>
                <a:cubicBezTo>
                  <a:pt x="38827" y="1163822"/>
                  <a:pt x="70303" y="1132346"/>
                  <a:pt x="70303" y="1093519"/>
                </a:cubicBezTo>
                <a:cubicBezTo>
                  <a:pt x="70303" y="1054692"/>
                  <a:pt x="38827" y="1023216"/>
                  <a:pt x="0" y="1023216"/>
                </a:cubicBezTo>
                <a:lnTo>
                  <a:pt x="0" y="967010"/>
                </a:lnTo>
                <a:cubicBezTo>
                  <a:pt x="38827" y="967010"/>
                  <a:pt x="70303" y="935534"/>
                  <a:pt x="70303" y="896707"/>
                </a:cubicBezTo>
                <a:cubicBezTo>
                  <a:pt x="70303" y="857880"/>
                  <a:pt x="38827" y="826404"/>
                  <a:pt x="0" y="826404"/>
                </a:cubicBezTo>
                <a:lnTo>
                  <a:pt x="0" y="770198"/>
                </a:lnTo>
                <a:cubicBezTo>
                  <a:pt x="38827" y="770198"/>
                  <a:pt x="70303" y="738722"/>
                  <a:pt x="70303" y="699895"/>
                </a:cubicBezTo>
                <a:cubicBezTo>
                  <a:pt x="70303" y="661068"/>
                  <a:pt x="38827" y="629592"/>
                  <a:pt x="0" y="629592"/>
                </a:cubicBezTo>
                <a:lnTo>
                  <a:pt x="0" y="573386"/>
                </a:lnTo>
                <a:cubicBezTo>
                  <a:pt x="38827" y="573386"/>
                  <a:pt x="70303" y="541910"/>
                  <a:pt x="70303" y="503083"/>
                </a:cubicBezTo>
                <a:cubicBezTo>
                  <a:pt x="70303" y="464256"/>
                  <a:pt x="38827" y="432780"/>
                  <a:pt x="0" y="432780"/>
                </a:cubicBezTo>
                <a:lnTo>
                  <a:pt x="0" y="376574"/>
                </a:lnTo>
                <a:cubicBezTo>
                  <a:pt x="38827" y="376574"/>
                  <a:pt x="70303" y="345098"/>
                  <a:pt x="70303" y="306271"/>
                </a:cubicBezTo>
                <a:cubicBezTo>
                  <a:pt x="70303" y="267444"/>
                  <a:pt x="38827" y="235968"/>
                  <a:pt x="0" y="235968"/>
                </a:cubicBezTo>
                <a:lnTo>
                  <a:pt x="0" y="179762"/>
                </a:lnTo>
                <a:cubicBezTo>
                  <a:pt x="38827" y="179762"/>
                  <a:pt x="70303" y="148286"/>
                  <a:pt x="70303" y="109459"/>
                </a:cubicBezTo>
                <a:cubicBezTo>
                  <a:pt x="70303" y="70632"/>
                  <a:pt x="38827" y="39156"/>
                  <a:pt x="0" y="39156"/>
                </a:cubicBezTo>
                <a:lnTo>
                  <a:pt x="0" y="0"/>
                </a:lnTo>
                <a:close/>
              </a:path>
            </a:pathLst>
          </a:cu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zh-CN" altLang="en-US"/>
          </a:p>
        </p:txBody>
      </p:sp>
      <p:sp>
        <p:nvSpPr>
          <p:cNvPr id="51" name="任意多边形: 形状 50">
            <a:extLst>
              <a:ext uri="{FF2B5EF4-FFF2-40B4-BE49-F238E27FC236}">
                <a16:creationId xmlns:a16="http://schemas.microsoft.com/office/drawing/2014/main" id="{C0A982A7-226B-4901-8E6E-6B39F25DE754}"/>
              </a:ext>
            </a:extLst>
          </p:cNvPr>
          <p:cNvSpPr/>
          <p:nvPr/>
        </p:nvSpPr>
        <p:spPr>
          <a:xfrm flipH="1">
            <a:off x="4849908" y="2491455"/>
            <a:ext cx="1959194" cy="1077894"/>
          </a:xfrm>
          <a:custGeom>
            <a:avLst/>
            <a:gdLst>
              <a:gd name="connsiteX0" fmla="*/ 0 w 2328568"/>
              <a:gd name="connsiteY0" fmla="*/ 0 h 2013831"/>
              <a:gd name="connsiteX1" fmla="*/ 2328568 w 2328568"/>
              <a:gd name="connsiteY1" fmla="*/ 0 h 2013831"/>
              <a:gd name="connsiteX2" fmla="*/ 2328568 w 2328568"/>
              <a:gd name="connsiteY2" fmla="*/ 2013831 h 2013831"/>
              <a:gd name="connsiteX3" fmla="*/ 0 w 2328568"/>
              <a:gd name="connsiteY3" fmla="*/ 2013831 h 2013831"/>
              <a:gd name="connsiteX4" fmla="*/ 0 w 2328568"/>
              <a:gd name="connsiteY4" fmla="*/ 1951072 h 2013831"/>
              <a:gd name="connsiteX5" fmla="*/ 70303 w 2328568"/>
              <a:gd name="connsiteY5" fmla="*/ 1880769 h 2013831"/>
              <a:gd name="connsiteX6" fmla="*/ 0 w 2328568"/>
              <a:gd name="connsiteY6" fmla="*/ 1810466 h 2013831"/>
              <a:gd name="connsiteX7" fmla="*/ 0 w 2328568"/>
              <a:gd name="connsiteY7" fmla="*/ 1754258 h 2013831"/>
              <a:gd name="connsiteX8" fmla="*/ 70303 w 2328568"/>
              <a:gd name="connsiteY8" fmla="*/ 1683955 h 2013831"/>
              <a:gd name="connsiteX9" fmla="*/ 0 w 2328568"/>
              <a:gd name="connsiteY9" fmla="*/ 1613652 h 2013831"/>
              <a:gd name="connsiteX10" fmla="*/ 0 w 2328568"/>
              <a:gd name="connsiteY10" fmla="*/ 1557446 h 2013831"/>
              <a:gd name="connsiteX11" fmla="*/ 70303 w 2328568"/>
              <a:gd name="connsiteY11" fmla="*/ 1487143 h 2013831"/>
              <a:gd name="connsiteX12" fmla="*/ 0 w 2328568"/>
              <a:gd name="connsiteY12" fmla="*/ 1416840 h 2013831"/>
              <a:gd name="connsiteX13" fmla="*/ 0 w 2328568"/>
              <a:gd name="connsiteY13" fmla="*/ 1360634 h 2013831"/>
              <a:gd name="connsiteX14" fmla="*/ 70303 w 2328568"/>
              <a:gd name="connsiteY14" fmla="*/ 1290331 h 2013831"/>
              <a:gd name="connsiteX15" fmla="*/ 0 w 2328568"/>
              <a:gd name="connsiteY15" fmla="*/ 1220028 h 2013831"/>
              <a:gd name="connsiteX16" fmla="*/ 0 w 2328568"/>
              <a:gd name="connsiteY16" fmla="*/ 1163822 h 2013831"/>
              <a:gd name="connsiteX17" fmla="*/ 70303 w 2328568"/>
              <a:gd name="connsiteY17" fmla="*/ 1093519 h 2013831"/>
              <a:gd name="connsiteX18" fmla="*/ 0 w 2328568"/>
              <a:gd name="connsiteY18" fmla="*/ 1023216 h 2013831"/>
              <a:gd name="connsiteX19" fmla="*/ 0 w 2328568"/>
              <a:gd name="connsiteY19" fmla="*/ 967010 h 2013831"/>
              <a:gd name="connsiteX20" fmla="*/ 70303 w 2328568"/>
              <a:gd name="connsiteY20" fmla="*/ 896707 h 2013831"/>
              <a:gd name="connsiteX21" fmla="*/ 0 w 2328568"/>
              <a:gd name="connsiteY21" fmla="*/ 826404 h 2013831"/>
              <a:gd name="connsiteX22" fmla="*/ 0 w 2328568"/>
              <a:gd name="connsiteY22" fmla="*/ 770198 h 2013831"/>
              <a:gd name="connsiteX23" fmla="*/ 70303 w 2328568"/>
              <a:gd name="connsiteY23" fmla="*/ 699895 h 2013831"/>
              <a:gd name="connsiteX24" fmla="*/ 0 w 2328568"/>
              <a:gd name="connsiteY24" fmla="*/ 629592 h 2013831"/>
              <a:gd name="connsiteX25" fmla="*/ 0 w 2328568"/>
              <a:gd name="connsiteY25" fmla="*/ 573386 h 2013831"/>
              <a:gd name="connsiteX26" fmla="*/ 70303 w 2328568"/>
              <a:gd name="connsiteY26" fmla="*/ 503083 h 2013831"/>
              <a:gd name="connsiteX27" fmla="*/ 0 w 2328568"/>
              <a:gd name="connsiteY27" fmla="*/ 432780 h 2013831"/>
              <a:gd name="connsiteX28" fmla="*/ 0 w 2328568"/>
              <a:gd name="connsiteY28" fmla="*/ 376574 h 2013831"/>
              <a:gd name="connsiteX29" fmla="*/ 70303 w 2328568"/>
              <a:gd name="connsiteY29" fmla="*/ 306271 h 2013831"/>
              <a:gd name="connsiteX30" fmla="*/ 0 w 2328568"/>
              <a:gd name="connsiteY30" fmla="*/ 235968 h 2013831"/>
              <a:gd name="connsiteX31" fmla="*/ 0 w 2328568"/>
              <a:gd name="connsiteY31" fmla="*/ 179762 h 2013831"/>
              <a:gd name="connsiteX32" fmla="*/ 70303 w 2328568"/>
              <a:gd name="connsiteY32" fmla="*/ 109459 h 2013831"/>
              <a:gd name="connsiteX33" fmla="*/ 0 w 2328568"/>
              <a:gd name="connsiteY33" fmla="*/ 39156 h 2013831"/>
              <a:gd name="connsiteX0" fmla="*/ 0 w 3398808"/>
              <a:gd name="connsiteY0" fmla="*/ 0 h 2013831"/>
              <a:gd name="connsiteX1" fmla="*/ 3398808 w 3398808"/>
              <a:gd name="connsiteY1" fmla="*/ 0 h 2013831"/>
              <a:gd name="connsiteX2" fmla="*/ 2328568 w 3398808"/>
              <a:gd name="connsiteY2" fmla="*/ 2013831 h 2013831"/>
              <a:gd name="connsiteX3" fmla="*/ 0 w 3398808"/>
              <a:gd name="connsiteY3" fmla="*/ 2013831 h 2013831"/>
              <a:gd name="connsiteX4" fmla="*/ 0 w 3398808"/>
              <a:gd name="connsiteY4" fmla="*/ 1951072 h 2013831"/>
              <a:gd name="connsiteX5" fmla="*/ 70303 w 3398808"/>
              <a:gd name="connsiteY5" fmla="*/ 1880769 h 2013831"/>
              <a:gd name="connsiteX6" fmla="*/ 0 w 3398808"/>
              <a:gd name="connsiteY6" fmla="*/ 1810466 h 2013831"/>
              <a:gd name="connsiteX7" fmla="*/ 0 w 3398808"/>
              <a:gd name="connsiteY7" fmla="*/ 1754258 h 2013831"/>
              <a:gd name="connsiteX8" fmla="*/ 70303 w 3398808"/>
              <a:gd name="connsiteY8" fmla="*/ 1683955 h 2013831"/>
              <a:gd name="connsiteX9" fmla="*/ 0 w 3398808"/>
              <a:gd name="connsiteY9" fmla="*/ 1613652 h 2013831"/>
              <a:gd name="connsiteX10" fmla="*/ 0 w 3398808"/>
              <a:gd name="connsiteY10" fmla="*/ 1557446 h 2013831"/>
              <a:gd name="connsiteX11" fmla="*/ 70303 w 3398808"/>
              <a:gd name="connsiteY11" fmla="*/ 1487143 h 2013831"/>
              <a:gd name="connsiteX12" fmla="*/ 0 w 3398808"/>
              <a:gd name="connsiteY12" fmla="*/ 1416840 h 2013831"/>
              <a:gd name="connsiteX13" fmla="*/ 0 w 3398808"/>
              <a:gd name="connsiteY13" fmla="*/ 1360634 h 2013831"/>
              <a:gd name="connsiteX14" fmla="*/ 70303 w 3398808"/>
              <a:gd name="connsiteY14" fmla="*/ 1290331 h 2013831"/>
              <a:gd name="connsiteX15" fmla="*/ 0 w 3398808"/>
              <a:gd name="connsiteY15" fmla="*/ 1220028 h 2013831"/>
              <a:gd name="connsiteX16" fmla="*/ 0 w 3398808"/>
              <a:gd name="connsiteY16" fmla="*/ 1163822 h 2013831"/>
              <a:gd name="connsiteX17" fmla="*/ 70303 w 3398808"/>
              <a:gd name="connsiteY17" fmla="*/ 1093519 h 2013831"/>
              <a:gd name="connsiteX18" fmla="*/ 0 w 3398808"/>
              <a:gd name="connsiteY18" fmla="*/ 1023216 h 2013831"/>
              <a:gd name="connsiteX19" fmla="*/ 0 w 3398808"/>
              <a:gd name="connsiteY19" fmla="*/ 967010 h 2013831"/>
              <a:gd name="connsiteX20" fmla="*/ 70303 w 3398808"/>
              <a:gd name="connsiteY20" fmla="*/ 896707 h 2013831"/>
              <a:gd name="connsiteX21" fmla="*/ 0 w 3398808"/>
              <a:gd name="connsiteY21" fmla="*/ 826404 h 2013831"/>
              <a:gd name="connsiteX22" fmla="*/ 0 w 3398808"/>
              <a:gd name="connsiteY22" fmla="*/ 770198 h 2013831"/>
              <a:gd name="connsiteX23" fmla="*/ 70303 w 3398808"/>
              <a:gd name="connsiteY23" fmla="*/ 699895 h 2013831"/>
              <a:gd name="connsiteX24" fmla="*/ 0 w 3398808"/>
              <a:gd name="connsiteY24" fmla="*/ 629592 h 2013831"/>
              <a:gd name="connsiteX25" fmla="*/ 0 w 3398808"/>
              <a:gd name="connsiteY25" fmla="*/ 573386 h 2013831"/>
              <a:gd name="connsiteX26" fmla="*/ 70303 w 3398808"/>
              <a:gd name="connsiteY26" fmla="*/ 503083 h 2013831"/>
              <a:gd name="connsiteX27" fmla="*/ 0 w 3398808"/>
              <a:gd name="connsiteY27" fmla="*/ 432780 h 2013831"/>
              <a:gd name="connsiteX28" fmla="*/ 0 w 3398808"/>
              <a:gd name="connsiteY28" fmla="*/ 376574 h 2013831"/>
              <a:gd name="connsiteX29" fmla="*/ 70303 w 3398808"/>
              <a:gd name="connsiteY29" fmla="*/ 306271 h 2013831"/>
              <a:gd name="connsiteX30" fmla="*/ 0 w 3398808"/>
              <a:gd name="connsiteY30" fmla="*/ 235968 h 2013831"/>
              <a:gd name="connsiteX31" fmla="*/ 0 w 3398808"/>
              <a:gd name="connsiteY31" fmla="*/ 179762 h 2013831"/>
              <a:gd name="connsiteX32" fmla="*/ 70303 w 3398808"/>
              <a:gd name="connsiteY32" fmla="*/ 109459 h 2013831"/>
              <a:gd name="connsiteX33" fmla="*/ 0 w 3398808"/>
              <a:gd name="connsiteY33" fmla="*/ 39156 h 2013831"/>
              <a:gd name="connsiteX34" fmla="*/ 0 w 3398808"/>
              <a:gd name="connsiteY34" fmla="*/ 0 h 2013831"/>
              <a:gd name="connsiteX0" fmla="*/ 0 w 3398808"/>
              <a:gd name="connsiteY0" fmla="*/ 0 h 2030554"/>
              <a:gd name="connsiteX1" fmla="*/ 3398808 w 3398808"/>
              <a:gd name="connsiteY1" fmla="*/ 0 h 2030554"/>
              <a:gd name="connsiteX2" fmla="*/ 3365363 w 3398808"/>
              <a:gd name="connsiteY2" fmla="*/ 2030554 h 2030554"/>
              <a:gd name="connsiteX3" fmla="*/ 0 w 3398808"/>
              <a:gd name="connsiteY3" fmla="*/ 2013831 h 2030554"/>
              <a:gd name="connsiteX4" fmla="*/ 0 w 3398808"/>
              <a:gd name="connsiteY4" fmla="*/ 1951072 h 2030554"/>
              <a:gd name="connsiteX5" fmla="*/ 70303 w 3398808"/>
              <a:gd name="connsiteY5" fmla="*/ 1880769 h 2030554"/>
              <a:gd name="connsiteX6" fmla="*/ 0 w 3398808"/>
              <a:gd name="connsiteY6" fmla="*/ 1810466 h 2030554"/>
              <a:gd name="connsiteX7" fmla="*/ 0 w 3398808"/>
              <a:gd name="connsiteY7" fmla="*/ 1754258 h 2030554"/>
              <a:gd name="connsiteX8" fmla="*/ 70303 w 3398808"/>
              <a:gd name="connsiteY8" fmla="*/ 1683955 h 2030554"/>
              <a:gd name="connsiteX9" fmla="*/ 0 w 3398808"/>
              <a:gd name="connsiteY9" fmla="*/ 1613652 h 2030554"/>
              <a:gd name="connsiteX10" fmla="*/ 0 w 3398808"/>
              <a:gd name="connsiteY10" fmla="*/ 1557446 h 2030554"/>
              <a:gd name="connsiteX11" fmla="*/ 70303 w 3398808"/>
              <a:gd name="connsiteY11" fmla="*/ 1487143 h 2030554"/>
              <a:gd name="connsiteX12" fmla="*/ 0 w 3398808"/>
              <a:gd name="connsiteY12" fmla="*/ 1416840 h 2030554"/>
              <a:gd name="connsiteX13" fmla="*/ 0 w 3398808"/>
              <a:gd name="connsiteY13" fmla="*/ 1360634 h 2030554"/>
              <a:gd name="connsiteX14" fmla="*/ 70303 w 3398808"/>
              <a:gd name="connsiteY14" fmla="*/ 1290331 h 2030554"/>
              <a:gd name="connsiteX15" fmla="*/ 0 w 3398808"/>
              <a:gd name="connsiteY15" fmla="*/ 1220028 h 2030554"/>
              <a:gd name="connsiteX16" fmla="*/ 0 w 3398808"/>
              <a:gd name="connsiteY16" fmla="*/ 1163822 h 2030554"/>
              <a:gd name="connsiteX17" fmla="*/ 70303 w 3398808"/>
              <a:gd name="connsiteY17" fmla="*/ 1093519 h 2030554"/>
              <a:gd name="connsiteX18" fmla="*/ 0 w 3398808"/>
              <a:gd name="connsiteY18" fmla="*/ 1023216 h 2030554"/>
              <a:gd name="connsiteX19" fmla="*/ 0 w 3398808"/>
              <a:gd name="connsiteY19" fmla="*/ 967010 h 2030554"/>
              <a:gd name="connsiteX20" fmla="*/ 70303 w 3398808"/>
              <a:gd name="connsiteY20" fmla="*/ 896707 h 2030554"/>
              <a:gd name="connsiteX21" fmla="*/ 0 w 3398808"/>
              <a:gd name="connsiteY21" fmla="*/ 826404 h 2030554"/>
              <a:gd name="connsiteX22" fmla="*/ 0 w 3398808"/>
              <a:gd name="connsiteY22" fmla="*/ 770198 h 2030554"/>
              <a:gd name="connsiteX23" fmla="*/ 70303 w 3398808"/>
              <a:gd name="connsiteY23" fmla="*/ 699895 h 2030554"/>
              <a:gd name="connsiteX24" fmla="*/ 0 w 3398808"/>
              <a:gd name="connsiteY24" fmla="*/ 629592 h 2030554"/>
              <a:gd name="connsiteX25" fmla="*/ 0 w 3398808"/>
              <a:gd name="connsiteY25" fmla="*/ 573386 h 2030554"/>
              <a:gd name="connsiteX26" fmla="*/ 70303 w 3398808"/>
              <a:gd name="connsiteY26" fmla="*/ 503083 h 2030554"/>
              <a:gd name="connsiteX27" fmla="*/ 0 w 3398808"/>
              <a:gd name="connsiteY27" fmla="*/ 432780 h 2030554"/>
              <a:gd name="connsiteX28" fmla="*/ 0 w 3398808"/>
              <a:gd name="connsiteY28" fmla="*/ 376574 h 2030554"/>
              <a:gd name="connsiteX29" fmla="*/ 70303 w 3398808"/>
              <a:gd name="connsiteY29" fmla="*/ 306271 h 2030554"/>
              <a:gd name="connsiteX30" fmla="*/ 0 w 3398808"/>
              <a:gd name="connsiteY30" fmla="*/ 235968 h 2030554"/>
              <a:gd name="connsiteX31" fmla="*/ 0 w 3398808"/>
              <a:gd name="connsiteY31" fmla="*/ 179762 h 2030554"/>
              <a:gd name="connsiteX32" fmla="*/ 70303 w 3398808"/>
              <a:gd name="connsiteY32" fmla="*/ 109459 h 2030554"/>
              <a:gd name="connsiteX33" fmla="*/ 0 w 3398808"/>
              <a:gd name="connsiteY33" fmla="*/ 39156 h 2030554"/>
              <a:gd name="connsiteX34" fmla="*/ 0 w 3398808"/>
              <a:gd name="connsiteY34" fmla="*/ 0 h 2030554"/>
              <a:gd name="connsiteX0" fmla="*/ 0 w 3409260"/>
              <a:gd name="connsiteY0" fmla="*/ 0 h 2030554"/>
              <a:gd name="connsiteX1" fmla="*/ 3398808 w 3409260"/>
              <a:gd name="connsiteY1" fmla="*/ 0 h 2030554"/>
              <a:gd name="connsiteX2" fmla="*/ 3409260 w 3409260"/>
              <a:gd name="connsiteY2" fmla="*/ 2030554 h 2030554"/>
              <a:gd name="connsiteX3" fmla="*/ 0 w 3409260"/>
              <a:gd name="connsiteY3" fmla="*/ 2013831 h 2030554"/>
              <a:gd name="connsiteX4" fmla="*/ 0 w 3409260"/>
              <a:gd name="connsiteY4" fmla="*/ 1951072 h 2030554"/>
              <a:gd name="connsiteX5" fmla="*/ 70303 w 3409260"/>
              <a:gd name="connsiteY5" fmla="*/ 1880769 h 2030554"/>
              <a:gd name="connsiteX6" fmla="*/ 0 w 3409260"/>
              <a:gd name="connsiteY6" fmla="*/ 1810466 h 2030554"/>
              <a:gd name="connsiteX7" fmla="*/ 0 w 3409260"/>
              <a:gd name="connsiteY7" fmla="*/ 1754258 h 2030554"/>
              <a:gd name="connsiteX8" fmla="*/ 70303 w 3409260"/>
              <a:gd name="connsiteY8" fmla="*/ 1683955 h 2030554"/>
              <a:gd name="connsiteX9" fmla="*/ 0 w 3409260"/>
              <a:gd name="connsiteY9" fmla="*/ 1613652 h 2030554"/>
              <a:gd name="connsiteX10" fmla="*/ 0 w 3409260"/>
              <a:gd name="connsiteY10" fmla="*/ 1557446 h 2030554"/>
              <a:gd name="connsiteX11" fmla="*/ 70303 w 3409260"/>
              <a:gd name="connsiteY11" fmla="*/ 1487143 h 2030554"/>
              <a:gd name="connsiteX12" fmla="*/ 0 w 3409260"/>
              <a:gd name="connsiteY12" fmla="*/ 1416840 h 2030554"/>
              <a:gd name="connsiteX13" fmla="*/ 0 w 3409260"/>
              <a:gd name="connsiteY13" fmla="*/ 1360634 h 2030554"/>
              <a:gd name="connsiteX14" fmla="*/ 70303 w 3409260"/>
              <a:gd name="connsiteY14" fmla="*/ 1290331 h 2030554"/>
              <a:gd name="connsiteX15" fmla="*/ 0 w 3409260"/>
              <a:gd name="connsiteY15" fmla="*/ 1220028 h 2030554"/>
              <a:gd name="connsiteX16" fmla="*/ 0 w 3409260"/>
              <a:gd name="connsiteY16" fmla="*/ 1163822 h 2030554"/>
              <a:gd name="connsiteX17" fmla="*/ 70303 w 3409260"/>
              <a:gd name="connsiteY17" fmla="*/ 1093519 h 2030554"/>
              <a:gd name="connsiteX18" fmla="*/ 0 w 3409260"/>
              <a:gd name="connsiteY18" fmla="*/ 1023216 h 2030554"/>
              <a:gd name="connsiteX19" fmla="*/ 0 w 3409260"/>
              <a:gd name="connsiteY19" fmla="*/ 967010 h 2030554"/>
              <a:gd name="connsiteX20" fmla="*/ 70303 w 3409260"/>
              <a:gd name="connsiteY20" fmla="*/ 896707 h 2030554"/>
              <a:gd name="connsiteX21" fmla="*/ 0 w 3409260"/>
              <a:gd name="connsiteY21" fmla="*/ 826404 h 2030554"/>
              <a:gd name="connsiteX22" fmla="*/ 0 w 3409260"/>
              <a:gd name="connsiteY22" fmla="*/ 770198 h 2030554"/>
              <a:gd name="connsiteX23" fmla="*/ 70303 w 3409260"/>
              <a:gd name="connsiteY23" fmla="*/ 699895 h 2030554"/>
              <a:gd name="connsiteX24" fmla="*/ 0 w 3409260"/>
              <a:gd name="connsiteY24" fmla="*/ 629592 h 2030554"/>
              <a:gd name="connsiteX25" fmla="*/ 0 w 3409260"/>
              <a:gd name="connsiteY25" fmla="*/ 573386 h 2030554"/>
              <a:gd name="connsiteX26" fmla="*/ 70303 w 3409260"/>
              <a:gd name="connsiteY26" fmla="*/ 503083 h 2030554"/>
              <a:gd name="connsiteX27" fmla="*/ 0 w 3409260"/>
              <a:gd name="connsiteY27" fmla="*/ 432780 h 2030554"/>
              <a:gd name="connsiteX28" fmla="*/ 0 w 3409260"/>
              <a:gd name="connsiteY28" fmla="*/ 376574 h 2030554"/>
              <a:gd name="connsiteX29" fmla="*/ 70303 w 3409260"/>
              <a:gd name="connsiteY29" fmla="*/ 306271 h 2030554"/>
              <a:gd name="connsiteX30" fmla="*/ 0 w 3409260"/>
              <a:gd name="connsiteY30" fmla="*/ 235968 h 2030554"/>
              <a:gd name="connsiteX31" fmla="*/ 0 w 3409260"/>
              <a:gd name="connsiteY31" fmla="*/ 179762 h 2030554"/>
              <a:gd name="connsiteX32" fmla="*/ 70303 w 3409260"/>
              <a:gd name="connsiteY32" fmla="*/ 109459 h 2030554"/>
              <a:gd name="connsiteX33" fmla="*/ 0 w 3409260"/>
              <a:gd name="connsiteY33" fmla="*/ 39156 h 2030554"/>
              <a:gd name="connsiteX34" fmla="*/ 0 w 3409260"/>
              <a:gd name="connsiteY34" fmla="*/ 0 h 2030554"/>
              <a:gd name="connsiteX0" fmla="*/ 0 w 3404552"/>
              <a:gd name="connsiteY0" fmla="*/ 0 h 2013830"/>
              <a:gd name="connsiteX1" fmla="*/ 3398808 w 3404552"/>
              <a:gd name="connsiteY1" fmla="*/ 0 h 2013830"/>
              <a:gd name="connsiteX2" fmla="*/ 3404552 w 3404552"/>
              <a:gd name="connsiteY2" fmla="*/ 2011720 h 2013830"/>
              <a:gd name="connsiteX3" fmla="*/ 0 w 3404552"/>
              <a:gd name="connsiteY3" fmla="*/ 2013831 h 2013830"/>
              <a:gd name="connsiteX4" fmla="*/ 0 w 3404552"/>
              <a:gd name="connsiteY4" fmla="*/ 1951072 h 2013830"/>
              <a:gd name="connsiteX5" fmla="*/ 70303 w 3404552"/>
              <a:gd name="connsiteY5" fmla="*/ 1880769 h 2013830"/>
              <a:gd name="connsiteX6" fmla="*/ 0 w 3404552"/>
              <a:gd name="connsiteY6" fmla="*/ 1810466 h 2013830"/>
              <a:gd name="connsiteX7" fmla="*/ 0 w 3404552"/>
              <a:gd name="connsiteY7" fmla="*/ 1754258 h 2013830"/>
              <a:gd name="connsiteX8" fmla="*/ 70303 w 3404552"/>
              <a:gd name="connsiteY8" fmla="*/ 1683955 h 2013830"/>
              <a:gd name="connsiteX9" fmla="*/ 0 w 3404552"/>
              <a:gd name="connsiteY9" fmla="*/ 1613652 h 2013830"/>
              <a:gd name="connsiteX10" fmla="*/ 0 w 3404552"/>
              <a:gd name="connsiteY10" fmla="*/ 1557446 h 2013830"/>
              <a:gd name="connsiteX11" fmla="*/ 70303 w 3404552"/>
              <a:gd name="connsiteY11" fmla="*/ 1487143 h 2013830"/>
              <a:gd name="connsiteX12" fmla="*/ 0 w 3404552"/>
              <a:gd name="connsiteY12" fmla="*/ 1416840 h 2013830"/>
              <a:gd name="connsiteX13" fmla="*/ 0 w 3404552"/>
              <a:gd name="connsiteY13" fmla="*/ 1360634 h 2013830"/>
              <a:gd name="connsiteX14" fmla="*/ 70303 w 3404552"/>
              <a:gd name="connsiteY14" fmla="*/ 1290331 h 2013830"/>
              <a:gd name="connsiteX15" fmla="*/ 0 w 3404552"/>
              <a:gd name="connsiteY15" fmla="*/ 1220028 h 2013830"/>
              <a:gd name="connsiteX16" fmla="*/ 0 w 3404552"/>
              <a:gd name="connsiteY16" fmla="*/ 1163822 h 2013830"/>
              <a:gd name="connsiteX17" fmla="*/ 70303 w 3404552"/>
              <a:gd name="connsiteY17" fmla="*/ 1093519 h 2013830"/>
              <a:gd name="connsiteX18" fmla="*/ 0 w 3404552"/>
              <a:gd name="connsiteY18" fmla="*/ 1023216 h 2013830"/>
              <a:gd name="connsiteX19" fmla="*/ 0 w 3404552"/>
              <a:gd name="connsiteY19" fmla="*/ 967010 h 2013830"/>
              <a:gd name="connsiteX20" fmla="*/ 70303 w 3404552"/>
              <a:gd name="connsiteY20" fmla="*/ 896707 h 2013830"/>
              <a:gd name="connsiteX21" fmla="*/ 0 w 3404552"/>
              <a:gd name="connsiteY21" fmla="*/ 826404 h 2013830"/>
              <a:gd name="connsiteX22" fmla="*/ 0 w 3404552"/>
              <a:gd name="connsiteY22" fmla="*/ 770198 h 2013830"/>
              <a:gd name="connsiteX23" fmla="*/ 70303 w 3404552"/>
              <a:gd name="connsiteY23" fmla="*/ 699895 h 2013830"/>
              <a:gd name="connsiteX24" fmla="*/ 0 w 3404552"/>
              <a:gd name="connsiteY24" fmla="*/ 629592 h 2013830"/>
              <a:gd name="connsiteX25" fmla="*/ 0 w 3404552"/>
              <a:gd name="connsiteY25" fmla="*/ 573386 h 2013830"/>
              <a:gd name="connsiteX26" fmla="*/ 70303 w 3404552"/>
              <a:gd name="connsiteY26" fmla="*/ 503083 h 2013830"/>
              <a:gd name="connsiteX27" fmla="*/ 0 w 3404552"/>
              <a:gd name="connsiteY27" fmla="*/ 432780 h 2013830"/>
              <a:gd name="connsiteX28" fmla="*/ 0 w 3404552"/>
              <a:gd name="connsiteY28" fmla="*/ 376574 h 2013830"/>
              <a:gd name="connsiteX29" fmla="*/ 70303 w 3404552"/>
              <a:gd name="connsiteY29" fmla="*/ 306271 h 2013830"/>
              <a:gd name="connsiteX30" fmla="*/ 0 w 3404552"/>
              <a:gd name="connsiteY30" fmla="*/ 235968 h 2013830"/>
              <a:gd name="connsiteX31" fmla="*/ 0 w 3404552"/>
              <a:gd name="connsiteY31" fmla="*/ 179762 h 2013830"/>
              <a:gd name="connsiteX32" fmla="*/ 70303 w 3404552"/>
              <a:gd name="connsiteY32" fmla="*/ 109459 h 2013830"/>
              <a:gd name="connsiteX33" fmla="*/ 0 w 3404552"/>
              <a:gd name="connsiteY33" fmla="*/ 39156 h 2013830"/>
              <a:gd name="connsiteX34" fmla="*/ 0 w 3404552"/>
              <a:gd name="connsiteY34" fmla="*/ 0 h 20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04552" h="2013830">
                <a:moveTo>
                  <a:pt x="0" y="0"/>
                </a:moveTo>
                <a:lnTo>
                  <a:pt x="3398808" y="0"/>
                </a:lnTo>
                <a:cubicBezTo>
                  <a:pt x="3400723" y="670573"/>
                  <a:pt x="3402637" y="1341147"/>
                  <a:pt x="3404552" y="2011720"/>
                </a:cubicBezTo>
                <a:lnTo>
                  <a:pt x="0" y="2013831"/>
                </a:lnTo>
                <a:lnTo>
                  <a:pt x="0" y="1951072"/>
                </a:lnTo>
                <a:cubicBezTo>
                  <a:pt x="38827" y="1951072"/>
                  <a:pt x="70303" y="1919596"/>
                  <a:pt x="70303" y="1880769"/>
                </a:cubicBezTo>
                <a:cubicBezTo>
                  <a:pt x="70303" y="1841942"/>
                  <a:pt x="38827" y="1810466"/>
                  <a:pt x="0" y="1810466"/>
                </a:cubicBezTo>
                <a:lnTo>
                  <a:pt x="0" y="1754258"/>
                </a:lnTo>
                <a:cubicBezTo>
                  <a:pt x="38827" y="1754258"/>
                  <a:pt x="70303" y="1722782"/>
                  <a:pt x="70303" y="1683955"/>
                </a:cubicBezTo>
                <a:cubicBezTo>
                  <a:pt x="70303" y="1645128"/>
                  <a:pt x="38827" y="1613652"/>
                  <a:pt x="0" y="1613652"/>
                </a:cubicBezTo>
                <a:lnTo>
                  <a:pt x="0" y="1557446"/>
                </a:lnTo>
                <a:cubicBezTo>
                  <a:pt x="38827" y="1557446"/>
                  <a:pt x="70303" y="1525970"/>
                  <a:pt x="70303" y="1487143"/>
                </a:cubicBezTo>
                <a:cubicBezTo>
                  <a:pt x="70303" y="1448316"/>
                  <a:pt x="38827" y="1416840"/>
                  <a:pt x="0" y="1416840"/>
                </a:cubicBezTo>
                <a:lnTo>
                  <a:pt x="0" y="1360634"/>
                </a:lnTo>
                <a:cubicBezTo>
                  <a:pt x="38827" y="1360634"/>
                  <a:pt x="70303" y="1329158"/>
                  <a:pt x="70303" y="1290331"/>
                </a:cubicBezTo>
                <a:cubicBezTo>
                  <a:pt x="70303" y="1251504"/>
                  <a:pt x="38827" y="1220028"/>
                  <a:pt x="0" y="1220028"/>
                </a:cubicBezTo>
                <a:lnTo>
                  <a:pt x="0" y="1163822"/>
                </a:lnTo>
                <a:cubicBezTo>
                  <a:pt x="38827" y="1163822"/>
                  <a:pt x="70303" y="1132346"/>
                  <a:pt x="70303" y="1093519"/>
                </a:cubicBezTo>
                <a:cubicBezTo>
                  <a:pt x="70303" y="1054692"/>
                  <a:pt x="38827" y="1023216"/>
                  <a:pt x="0" y="1023216"/>
                </a:cubicBezTo>
                <a:lnTo>
                  <a:pt x="0" y="967010"/>
                </a:lnTo>
                <a:cubicBezTo>
                  <a:pt x="38827" y="967010"/>
                  <a:pt x="70303" y="935534"/>
                  <a:pt x="70303" y="896707"/>
                </a:cubicBezTo>
                <a:cubicBezTo>
                  <a:pt x="70303" y="857880"/>
                  <a:pt x="38827" y="826404"/>
                  <a:pt x="0" y="826404"/>
                </a:cubicBezTo>
                <a:lnTo>
                  <a:pt x="0" y="770198"/>
                </a:lnTo>
                <a:cubicBezTo>
                  <a:pt x="38827" y="770198"/>
                  <a:pt x="70303" y="738722"/>
                  <a:pt x="70303" y="699895"/>
                </a:cubicBezTo>
                <a:cubicBezTo>
                  <a:pt x="70303" y="661068"/>
                  <a:pt x="38827" y="629592"/>
                  <a:pt x="0" y="629592"/>
                </a:cubicBezTo>
                <a:lnTo>
                  <a:pt x="0" y="573386"/>
                </a:lnTo>
                <a:cubicBezTo>
                  <a:pt x="38827" y="573386"/>
                  <a:pt x="70303" y="541910"/>
                  <a:pt x="70303" y="503083"/>
                </a:cubicBezTo>
                <a:cubicBezTo>
                  <a:pt x="70303" y="464256"/>
                  <a:pt x="38827" y="432780"/>
                  <a:pt x="0" y="432780"/>
                </a:cubicBezTo>
                <a:lnTo>
                  <a:pt x="0" y="376574"/>
                </a:lnTo>
                <a:cubicBezTo>
                  <a:pt x="38827" y="376574"/>
                  <a:pt x="70303" y="345098"/>
                  <a:pt x="70303" y="306271"/>
                </a:cubicBezTo>
                <a:cubicBezTo>
                  <a:pt x="70303" y="267444"/>
                  <a:pt x="38827" y="235968"/>
                  <a:pt x="0" y="235968"/>
                </a:cubicBezTo>
                <a:lnTo>
                  <a:pt x="0" y="179762"/>
                </a:lnTo>
                <a:cubicBezTo>
                  <a:pt x="38827" y="179762"/>
                  <a:pt x="70303" y="148286"/>
                  <a:pt x="70303" y="109459"/>
                </a:cubicBezTo>
                <a:cubicBezTo>
                  <a:pt x="70303" y="70632"/>
                  <a:pt x="38827" y="39156"/>
                  <a:pt x="0" y="39156"/>
                </a:cubicBezTo>
                <a:lnTo>
                  <a:pt x="0" y="0"/>
                </a:ln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zh-CN" altLang="en-US"/>
          </a:p>
        </p:txBody>
      </p:sp>
      <p:sp>
        <p:nvSpPr>
          <p:cNvPr id="60" name="任意多边形: 形状 59">
            <a:extLst>
              <a:ext uri="{FF2B5EF4-FFF2-40B4-BE49-F238E27FC236}">
                <a16:creationId xmlns:a16="http://schemas.microsoft.com/office/drawing/2014/main" id="{4C334116-BA39-4020-95BA-93062B26886A}"/>
              </a:ext>
            </a:extLst>
          </p:cNvPr>
          <p:cNvSpPr/>
          <p:nvPr/>
        </p:nvSpPr>
        <p:spPr>
          <a:xfrm rot="16200000" flipH="1">
            <a:off x="9248618" y="2035666"/>
            <a:ext cx="1131196" cy="1936168"/>
          </a:xfrm>
          <a:custGeom>
            <a:avLst/>
            <a:gdLst>
              <a:gd name="connsiteX0" fmla="*/ 0 w 1425106"/>
              <a:gd name="connsiteY0" fmla="*/ 0 h 2115002"/>
              <a:gd name="connsiteX1" fmla="*/ 0 w 1425106"/>
              <a:gd name="connsiteY1" fmla="*/ 26402 h 2115002"/>
              <a:gd name="connsiteX2" fmla="*/ 44194 w 1425106"/>
              <a:gd name="connsiteY2" fmla="*/ 73810 h 2115002"/>
              <a:gd name="connsiteX3" fmla="*/ 0 w 1425106"/>
              <a:gd name="connsiteY3" fmla="*/ 121216 h 2115002"/>
              <a:gd name="connsiteX4" fmla="*/ 0 w 1425106"/>
              <a:gd name="connsiteY4" fmla="*/ 159116 h 2115002"/>
              <a:gd name="connsiteX5" fmla="*/ 44194 w 1425106"/>
              <a:gd name="connsiteY5" fmla="*/ 206522 h 2115002"/>
              <a:gd name="connsiteX6" fmla="*/ 0 w 1425106"/>
              <a:gd name="connsiteY6" fmla="*/ 253928 h 2115002"/>
              <a:gd name="connsiteX7" fmla="*/ 0 w 1425106"/>
              <a:gd name="connsiteY7" fmla="*/ 291830 h 2115002"/>
              <a:gd name="connsiteX8" fmla="*/ 44194 w 1425106"/>
              <a:gd name="connsiteY8" fmla="*/ 339236 h 2115002"/>
              <a:gd name="connsiteX9" fmla="*/ 0 w 1425106"/>
              <a:gd name="connsiteY9" fmla="*/ 386642 h 2115002"/>
              <a:gd name="connsiteX10" fmla="*/ 0 w 1425106"/>
              <a:gd name="connsiteY10" fmla="*/ 424542 h 2115002"/>
              <a:gd name="connsiteX11" fmla="*/ 44194 w 1425106"/>
              <a:gd name="connsiteY11" fmla="*/ 471948 h 2115002"/>
              <a:gd name="connsiteX12" fmla="*/ 0 w 1425106"/>
              <a:gd name="connsiteY12" fmla="*/ 519356 h 2115002"/>
              <a:gd name="connsiteX13" fmla="*/ 0 w 1425106"/>
              <a:gd name="connsiteY13" fmla="*/ 557256 h 2115002"/>
              <a:gd name="connsiteX14" fmla="*/ 44194 w 1425106"/>
              <a:gd name="connsiteY14" fmla="*/ 604662 h 2115002"/>
              <a:gd name="connsiteX15" fmla="*/ 0 w 1425106"/>
              <a:gd name="connsiteY15" fmla="*/ 652068 h 2115002"/>
              <a:gd name="connsiteX16" fmla="*/ 0 w 1425106"/>
              <a:gd name="connsiteY16" fmla="*/ 689968 h 2115002"/>
              <a:gd name="connsiteX17" fmla="*/ 44194 w 1425106"/>
              <a:gd name="connsiteY17" fmla="*/ 737376 h 2115002"/>
              <a:gd name="connsiteX18" fmla="*/ 0 w 1425106"/>
              <a:gd name="connsiteY18" fmla="*/ 784782 h 2115002"/>
              <a:gd name="connsiteX19" fmla="*/ 0 w 1425106"/>
              <a:gd name="connsiteY19" fmla="*/ 822682 h 2115002"/>
              <a:gd name="connsiteX20" fmla="*/ 44194 w 1425106"/>
              <a:gd name="connsiteY20" fmla="*/ 870088 h 2115002"/>
              <a:gd name="connsiteX21" fmla="*/ 0 w 1425106"/>
              <a:gd name="connsiteY21" fmla="*/ 917494 h 2115002"/>
              <a:gd name="connsiteX22" fmla="*/ 0 w 1425106"/>
              <a:gd name="connsiteY22" fmla="*/ 955396 h 2115002"/>
              <a:gd name="connsiteX23" fmla="*/ 44194 w 1425106"/>
              <a:gd name="connsiteY23" fmla="*/ 1002802 h 2115002"/>
              <a:gd name="connsiteX24" fmla="*/ 0 w 1425106"/>
              <a:gd name="connsiteY24" fmla="*/ 1050208 h 2115002"/>
              <a:gd name="connsiteX25" fmla="*/ 0 w 1425106"/>
              <a:gd name="connsiteY25" fmla="*/ 1088108 h 2115002"/>
              <a:gd name="connsiteX26" fmla="*/ 44194 w 1425106"/>
              <a:gd name="connsiteY26" fmla="*/ 1135514 h 2115002"/>
              <a:gd name="connsiteX27" fmla="*/ 0 w 1425106"/>
              <a:gd name="connsiteY27" fmla="*/ 1182922 h 2115002"/>
              <a:gd name="connsiteX28" fmla="*/ 0 w 1425106"/>
              <a:gd name="connsiteY28" fmla="*/ 1220824 h 2115002"/>
              <a:gd name="connsiteX29" fmla="*/ 44194 w 1425106"/>
              <a:gd name="connsiteY29" fmla="*/ 1268230 h 2115002"/>
              <a:gd name="connsiteX30" fmla="*/ 0 w 1425106"/>
              <a:gd name="connsiteY30" fmla="*/ 1315636 h 2115002"/>
              <a:gd name="connsiteX31" fmla="*/ 0 w 1425106"/>
              <a:gd name="connsiteY31" fmla="*/ 1329792 h 2115002"/>
              <a:gd name="connsiteX32" fmla="*/ 0 w 1425106"/>
              <a:gd name="connsiteY32" fmla="*/ 1356194 h 2115002"/>
              <a:gd name="connsiteX33" fmla="*/ 0 w 1425106"/>
              <a:gd name="connsiteY33" fmla="*/ 1357956 h 2115002"/>
              <a:gd name="connsiteX34" fmla="*/ 3957 w 1425106"/>
              <a:gd name="connsiteY34" fmla="*/ 1357952 h 2115002"/>
              <a:gd name="connsiteX35" fmla="*/ 31250 w 1425106"/>
              <a:gd name="connsiteY35" fmla="*/ 1370080 h 2115002"/>
              <a:gd name="connsiteX36" fmla="*/ 44194 w 1425106"/>
              <a:gd name="connsiteY36" fmla="*/ 1403602 h 2115002"/>
              <a:gd name="connsiteX37" fmla="*/ 0 w 1425106"/>
              <a:gd name="connsiteY37" fmla="*/ 1451008 h 2115002"/>
              <a:gd name="connsiteX38" fmla="*/ 0 w 1425106"/>
              <a:gd name="connsiteY38" fmla="*/ 1488908 h 2115002"/>
              <a:gd name="connsiteX39" fmla="*/ 44194 w 1425106"/>
              <a:gd name="connsiteY39" fmla="*/ 1536314 h 2115002"/>
              <a:gd name="connsiteX40" fmla="*/ 0 w 1425106"/>
              <a:gd name="connsiteY40" fmla="*/ 1583720 h 2115002"/>
              <a:gd name="connsiteX41" fmla="*/ 0 w 1425106"/>
              <a:gd name="connsiteY41" fmla="*/ 1621622 h 2115002"/>
              <a:gd name="connsiteX42" fmla="*/ 44194 w 1425106"/>
              <a:gd name="connsiteY42" fmla="*/ 1669028 h 2115002"/>
              <a:gd name="connsiteX43" fmla="*/ 0 w 1425106"/>
              <a:gd name="connsiteY43" fmla="*/ 1716434 h 2115002"/>
              <a:gd name="connsiteX44" fmla="*/ 0 w 1425106"/>
              <a:gd name="connsiteY44" fmla="*/ 1754334 h 2115002"/>
              <a:gd name="connsiteX45" fmla="*/ 44194 w 1425106"/>
              <a:gd name="connsiteY45" fmla="*/ 1801740 h 2115002"/>
              <a:gd name="connsiteX46" fmla="*/ 0 w 1425106"/>
              <a:gd name="connsiteY46" fmla="*/ 1849148 h 2115002"/>
              <a:gd name="connsiteX47" fmla="*/ 0 w 1425106"/>
              <a:gd name="connsiteY47" fmla="*/ 1887048 h 2115002"/>
              <a:gd name="connsiteX48" fmla="*/ 44194 w 1425106"/>
              <a:gd name="connsiteY48" fmla="*/ 1934454 h 2115002"/>
              <a:gd name="connsiteX49" fmla="*/ 0 w 1425106"/>
              <a:gd name="connsiteY49" fmla="*/ 1981860 h 2115002"/>
              <a:gd name="connsiteX50" fmla="*/ 0 w 1425106"/>
              <a:gd name="connsiteY50" fmla="*/ 2019760 h 2115002"/>
              <a:gd name="connsiteX51" fmla="*/ 44194 w 1425106"/>
              <a:gd name="connsiteY51" fmla="*/ 2067168 h 2115002"/>
              <a:gd name="connsiteX52" fmla="*/ 0 w 1425106"/>
              <a:gd name="connsiteY52" fmla="*/ 2114574 h 2115002"/>
              <a:gd name="connsiteX53" fmla="*/ 0 w 1425106"/>
              <a:gd name="connsiteY53" fmla="*/ 2115002 h 2115002"/>
              <a:gd name="connsiteX54" fmla="*/ 1425106 w 1425106"/>
              <a:gd name="connsiteY54" fmla="*/ 2115002 h 2115002"/>
              <a:gd name="connsiteX55" fmla="*/ 1425106 w 1425106"/>
              <a:gd name="connsiteY55" fmla="*/ 0 h 21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25106" h="2115002">
                <a:moveTo>
                  <a:pt x="0" y="0"/>
                </a:moveTo>
                <a:lnTo>
                  <a:pt x="0" y="26402"/>
                </a:lnTo>
                <a:cubicBezTo>
                  <a:pt x="24407" y="26402"/>
                  <a:pt x="44194" y="47628"/>
                  <a:pt x="44194" y="73810"/>
                </a:cubicBezTo>
                <a:cubicBezTo>
                  <a:pt x="44194" y="99990"/>
                  <a:pt x="24407" y="121216"/>
                  <a:pt x="0" y="121216"/>
                </a:cubicBezTo>
                <a:lnTo>
                  <a:pt x="0" y="159116"/>
                </a:lnTo>
                <a:cubicBezTo>
                  <a:pt x="24407" y="159116"/>
                  <a:pt x="44194" y="180340"/>
                  <a:pt x="44194" y="206522"/>
                </a:cubicBezTo>
                <a:cubicBezTo>
                  <a:pt x="44194" y="232704"/>
                  <a:pt x="24407" y="253928"/>
                  <a:pt x="0" y="253928"/>
                </a:cubicBezTo>
                <a:lnTo>
                  <a:pt x="0" y="291830"/>
                </a:lnTo>
                <a:cubicBezTo>
                  <a:pt x="24407" y="291830"/>
                  <a:pt x="44194" y="313054"/>
                  <a:pt x="44194" y="339236"/>
                </a:cubicBezTo>
                <a:cubicBezTo>
                  <a:pt x="44194" y="365418"/>
                  <a:pt x="24407" y="386642"/>
                  <a:pt x="0" y="386642"/>
                </a:cubicBezTo>
                <a:lnTo>
                  <a:pt x="0" y="424542"/>
                </a:lnTo>
                <a:cubicBezTo>
                  <a:pt x="24407" y="424542"/>
                  <a:pt x="44194" y="445768"/>
                  <a:pt x="44194" y="471948"/>
                </a:cubicBezTo>
                <a:cubicBezTo>
                  <a:pt x="44194" y="498130"/>
                  <a:pt x="24407" y="519356"/>
                  <a:pt x="0" y="519356"/>
                </a:cubicBezTo>
                <a:lnTo>
                  <a:pt x="0" y="557256"/>
                </a:lnTo>
                <a:cubicBezTo>
                  <a:pt x="24407" y="557256"/>
                  <a:pt x="44194" y="578480"/>
                  <a:pt x="44194" y="604662"/>
                </a:cubicBezTo>
                <a:cubicBezTo>
                  <a:pt x="44194" y="630844"/>
                  <a:pt x="24407" y="652068"/>
                  <a:pt x="0" y="652068"/>
                </a:cubicBezTo>
                <a:lnTo>
                  <a:pt x="0" y="689968"/>
                </a:lnTo>
                <a:cubicBezTo>
                  <a:pt x="24407" y="689968"/>
                  <a:pt x="44194" y="711194"/>
                  <a:pt x="44194" y="737376"/>
                </a:cubicBezTo>
                <a:cubicBezTo>
                  <a:pt x="44194" y="763556"/>
                  <a:pt x="24407" y="784782"/>
                  <a:pt x="0" y="784782"/>
                </a:cubicBezTo>
                <a:lnTo>
                  <a:pt x="0" y="822682"/>
                </a:lnTo>
                <a:cubicBezTo>
                  <a:pt x="24407" y="822682"/>
                  <a:pt x="44194" y="843906"/>
                  <a:pt x="44194" y="870088"/>
                </a:cubicBezTo>
                <a:cubicBezTo>
                  <a:pt x="44194" y="896270"/>
                  <a:pt x="24407" y="917494"/>
                  <a:pt x="0" y="917494"/>
                </a:cubicBezTo>
                <a:lnTo>
                  <a:pt x="0" y="955396"/>
                </a:lnTo>
                <a:cubicBezTo>
                  <a:pt x="24407" y="955396"/>
                  <a:pt x="44194" y="976620"/>
                  <a:pt x="44194" y="1002802"/>
                </a:cubicBezTo>
                <a:cubicBezTo>
                  <a:pt x="44194" y="1028984"/>
                  <a:pt x="24407" y="1050208"/>
                  <a:pt x="0" y="1050208"/>
                </a:cubicBezTo>
                <a:lnTo>
                  <a:pt x="0" y="1088108"/>
                </a:lnTo>
                <a:cubicBezTo>
                  <a:pt x="24407" y="1088108"/>
                  <a:pt x="44194" y="1109334"/>
                  <a:pt x="44194" y="1135514"/>
                </a:cubicBezTo>
                <a:cubicBezTo>
                  <a:pt x="44194" y="1161696"/>
                  <a:pt x="24407" y="1182922"/>
                  <a:pt x="0" y="1182922"/>
                </a:cubicBezTo>
                <a:lnTo>
                  <a:pt x="0" y="1220824"/>
                </a:lnTo>
                <a:cubicBezTo>
                  <a:pt x="24407" y="1220824"/>
                  <a:pt x="44194" y="1242048"/>
                  <a:pt x="44194" y="1268230"/>
                </a:cubicBezTo>
                <a:cubicBezTo>
                  <a:pt x="44194" y="1294412"/>
                  <a:pt x="24407" y="1315636"/>
                  <a:pt x="0" y="1315636"/>
                </a:cubicBezTo>
                <a:lnTo>
                  <a:pt x="0" y="1329792"/>
                </a:lnTo>
                <a:lnTo>
                  <a:pt x="0" y="1356194"/>
                </a:lnTo>
                <a:lnTo>
                  <a:pt x="0" y="1357956"/>
                </a:lnTo>
                <a:lnTo>
                  <a:pt x="3957" y="1357952"/>
                </a:lnTo>
                <a:lnTo>
                  <a:pt x="31250" y="1370080"/>
                </a:lnTo>
                <a:cubicBezTo>
                  <a:pt x="39247" y="1378658"/>
                  <a:pt x="44194" y="1390510"/>
                  <a:pt x="44194" y="1403602"/>
                </a:cubicBezTo>
                <a:cubicBezTo>
                  <a:pt x="44194" y="1429782"/>
                  <a:pt x="24407" y="1451008"/>
                  <a:pt x="0" y="1451008"/>
                </a:cubicBezTo>
                <a:lnTo>
                  <a:pt x="0" y="1488908"/>
                </a:lnTo>
                <a:cubicBezTo>
                  <a:pt x="24407" y="1488908"/>
                  <a:pt x="44194" y="1510132"/>
                  <a:pt x="44194" y="1536314"/>
                </a:cubicBezTo>
                <a:cubicBezTo>
                  <a:pt x="44194" y="1562496"/>
                  <a:pt x="24407" y="1583720"/>
                  <a:pt x="0" y="1583720"/>
                </a:cubicBezTo>
                <a:lnTo>
                  <a:pt x="0" y="1621622"/>
                </a:lnTo>
                <a:cubicBezTo>
                  <a:pt x="24407" y="1621622"/>
                  <a:pt x="44194" y="1642846"/>
                  <a:pt x="44194" y="1669028"/>
                </a:cubicBezTo>
                <a:cubicBezTo>
                  <a:pt x="44194" y="1695210"/>
                  <a:pt x="24407" y="1716434"/>
                  <a:pt x="0" y="1716434"/>
                </a:cubicBezTo>
                <a:lnTo>
                  <a:pt x="0" y="1754334"/>
                </a:lnTo>
                <a:cubicBezTo>
                  <a:pt x="24407" y="1754334"/>
                  <a:pt x="44194" y="1775560"/>
                  <a:pt x="44194" y="1801740"/>
                </a:cubicBezTo>
                <a:cubicBezTo>
                  <a:pt x="44194" y="1827922"/>
                  <a:pt x="24407" y="1849148"/>
                  <a:pt x="0" y="1849148"/>
                </a:cubicBezTo>
                <a:lnTo>
                  <a:pt x="0" y="1887048"/>
                </a:lnTo>
                <a:cubicBezTo>
                  <a:pt x="24407" y="1887048"/>
                  <a:pt x="44194" y="1908272"/>
                  <a:pt x="44194" y="1934454"/>
                </a:cubicBezTo>
                <a:cubicBezTo>
                  <a:pt x="44194" y="1960636"/>
                  <a:pt x="24407" y="1981860"/>
                  <a:pt x="0" y="1981860"/>
                </a:cubicBezTo>
                <a:lnTo>
                  <a:pt x="0" y="2019760"/>
                </a:lnTo>
                <a:cubicBezTo>
                  <a:pt x="24407" y="2019760"/>
                  <a:pt x="44194" y="2040986"/>
                  <a:pt x="44194" y="2067168"/>
                </a:cubicBezTo>
                <a:cubicBezTo>
                  <a:pt x="44194" y="2093348"/>
                  <a:pt x="24407" y="2114574"/>
                  <a:pt x="0" y="2114574"/>
                </a:cubicBezTo>
                <a:lnTo>
                  <a:pt x="0" y="2115002"/>
                </a:lnTo>
                <a:lnTo>
                  <a:pt x="1425106" y="2115002"/>
                </a:lnTo>
                <a:lnTo>
                  <a:pt x="1425106"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zh-CN" altLang="en-US"/>
          </a:p>
        </p:txBody>
      </p:sp>
      <p:sp>
        <p:nvSpPr>
          <p:cNvPr id="61" name="任意多边形: 形状 60">
            <a:extLst>
              <a:ext uri="{FF2B5EF4-FFF2-40B4-BE49-F238E27FC236}">
                <a16:creationId xmlns:a16="http://schemas.microsoft.com/office/drawing/2014/main" id="{8CF56CB2-4F51-4CCD-A713-71B8F1241238}"/>
              </a:ext>
            </a:extLst>
          </p:cNvPr>
          <p:cNvSpPr/>
          <p:nvPr/>
        </p:nvSpPr>
        <p:spPr>
          <a:xfrm rot="5400000" flipH="1">
            <a:off x="1300876" y="3056495"/>
            <a:ext cx="1077894" cy="2100736"/>
          </a:xfrm>
          <a:custGeom>
            <a:avLst/>
            <a:gdLst>
              <a:gd name="connsiteX0" fmla="*/ 0 w 1425106"/>
              <a:gd name="connsiteY0" fmla="*/ 0 h 2115002"/>
              <a:gd name="connsiteX1" fmla="*/ 0 w 1425106"/>
              <a:gd name="connsiteY1" fmla="*/ 26402 h 2115002"/>
              <a:gd name="connsiteX2" fmla="*/ 44194 w 1425106"/>
              <a:gd name="connsiteY2" fmla="*/ 73810 h 2115002"/>
              <a:gd name="connsiteX3" fmla="*/ 0 w 1425106"/>
              <a:gd name="connsiteY3" fmla="*/ 121216 h 2115002"/>
              <a:gd name="connsiteX4" fmla="*/ 0 w 1425106"/>
              <a:gd name="connsiteY4" fmla="*/ 159116 h 2115002"/>
              <a:gd name="connsiteX5" fmla="*/ 44194 w 1425106"/>
              <a:gd name="connsiteY5" fmla="*/ 206522 h 2115002"/>
              <a:gd name="connsiteX6" fmla="*/ 0 w 1425106"/>
              <a:gd name="connsiteY6" fmla="*/ 253928 h 2115002"/>
              <a:gd name="connsiteX7" fmla="*/ 0 w 1425106"/>
              <a:gd name="connsiteY7" fmla="*/ 291830 h 2115002"/>
              <a:gd name="connsiteX8" fmla="*/ 44194 w 1425106"/>
              <a:gd name="connsiteY8" fmla="*/ 339236 h 2115002"/>
              <a:gd name="connsiteX9" fmla="*/ 0 w 1425106"/>
              <a:gd name="connsiteY9" fmla="*/ 386642 h 2115002"/>
              <a:gd name="connsiteX10" fmla="*/ 0 w 1425106"/>
              <a:gd name="connsiteY10" fmla="*/ 424542 h 2115002"/>
              <a:gd name="connsiteX11" fmla="*/ 44194 w 1425106"/>
              <a:gd name="connsiteY11" fmla="*/ 471948 h 2115002"/>
              <a:gd name="connsiteX12" fmla="*/ 0 w 1425106"/>
              <a:gd name="connsiteY12" fmla="*/ 519356 h 2115002"/>
              <a:gd name="connsiteX13" fmla="*/ 0 w 1425106"/>
              <a:gd name="connsiteY13" fmla="*/ 557256 h 2115002"/>
              <a:gd name="connsiteX14" fmla="*/ 44194 w 1425106"/>
              <a:gd name="connsiteY14" fmla="*/ 604662 h 2115002"/>
              <a:gd name="connsiteX15" fmla="*/ 0 w 1425106"/>
              <a:gd name="connsiteY15" fmla="*/ 652068 h 2115002"/>
              <a:gd name="connsiteX16" fmla="*/ 0 w 1425106"/>
              <a:gd name="connsiteY16" fmla="*/ 689968 h 2115002"/>
              <a:gd name="connsiteX17" fmla="*/ 44194 w 1425106"/>
              <a:gd name="connsiteY17" fmla="*/ 737376 h 2115002"/>
              <a:gd name="connsiteX18" fmla="*/ 0 w 1425106"/>
              <a:gd name="connsiteY18" fmla="*/ 784782 h 2115002"/>
              <a:gd name="connsiteX19" fmla="*/ 0 w 1425106"/>
              <a:gd name="connsiteY19" fmla="*/ 822682 h 2115002"/>
              <a:gd name="connsiteX20" fmla="*/ 44194 w 1425106"/>
              <a:gd name="connsiteY20" fmla="*/ 870088 h 2115002"/>
              <a:gd name="connsiteX21" fmla="*/ 0 w 1425106"/>
              <a:gd name="connsiteY21" fmla="*/ 917494 h 2115002"/>
              <a:gd name="connsiteX22" fmla="*/ 0 w 1425106"/>
              <a:gd name="connsiteY22" fmla="*/ 955396 h 2115002"/>
              <a:gd name="connsiteX23" fmla="*/ 44194 w 1425106"/>
              <a:gd name="connsiteY23" fmla="*/ 1002802 h 2115002"/>
              <a:gd name="connsiteX24" fmla="*/ 0 w 1425106"/>
              <a:gd name="connsiteY24" fmla="*/ 1050208 h 2115002"/>
              <a:gd name="connsiteX25" fmla="*/ 0 w 1425106"/>
              <a:gd name="connsiteY25" fmla="*/ 1088108 h 2115002"/>
              <a:gd name="connsiteX26" fmla="*/ 44194 w 1425106"/>
              <a:gd name="connsiteY26" fmla="*/ 1135514 h 2115002"/>
              <a:gd name="connsiteX27" fmla="*/ 0 w 1425106"/>
              <a:gd name="connsiteY27" fmla="*/ 1182922 h 2115002"/>
              <a:gd name="connsiteX28" fmla="*/ 0 w 1425106"/>
              <a:gd name="connsiteY28" fmla="*/ 1220824 h 2115002"/>
              <a:gd name="connsiteX29" fmla="*/ 44194 w 1425106"/>
              <a:gd name="connsiteY29" fmla="*/ 1268230 h 2115002"/>
              <a:gd name="connsiteX30" fmla="*/ 0 w 1425106"/>
              <a:gd name="connsiteY30" fmla="*/ 1315636 h 2115002"/>
              <a:gd name="connsiteX31" fmla="*/ 0 w 1425106"/>
              <a:gd name="connsiteY31" fmla="*/ 1329792 h 2115002"/>
              <a:gd name="connsiteX32" fmla="*/ 0 w 1425106"/>
              <a:gd name="connsiteY32" fmla="*/ 1356194 h 2115002"/>
              <a:gd name="connsiteX33" fmla="*/ 0 w 1425106"/>
              <a:gd name="connsiteY33" fmla="*/ 1357956 h 2115002"/>
              <a:gd name="connsiteX34" fmla="*/ 3957 w 1425106"/>
              <a:gd name="connsiteY34" fmla="*/ 1357952 h 2115002"/>
              <a:gd name="connsiteX35" fmla="*/ 31250 w 1425106"/>
              <a:gd name="connsiteY35" fmla="*/ 1370080 h 2115002"/>
              <a:gd name="connsiteX36" fmla="*/ 44194 w 1425106"/>
              <a:gd name="connsiteY36" fmla="*/ 1403602 h 2115002"/>
              <a:gd name="connsiteX37" fmla="*/ 0 w 1425106"/>
              <a:gd name="connsiteY37" fmla="*/ 1451008 h 2115002"/>
              <a:gd name="connsiteX38" fmla="*/ 0 w 1425106"/>
              <a:gd name="connsiteY38" fmla="*/ 1488908 h 2115002"/>
              <a:gd name="connsiteX39" fmla="*/ 44194 w 1425106"/>
              <a:gd name="connsiteY39" fmla="*/ 1536314 h 2115002"/>
              <a:gd name="connsiteX40" fmla="*/ 0 w 1425106"/>
              <a:gd name="connsiteY40" fmla="*/ 1583720 h 2115002"/>
              <a:gd name="connsiteX41" fmla="*/ 0 w 1425106"/>
              <a:gd name="connsiteY41" fmla="*/ 1621622 h 2115002"/>
              <a:gd name="connsiteX42" fmla="*/ 44194 w 1425106"/>
              <a:gd name="connsiteY42" fmla="*/ 1669028 h 2115002"/>
              <a:gd name="connsiteX43" fmla="*/ 0 w 1425106"/>
              <a:gd name="connsiteY43" fmla="*/ 1716434 h 2115002"/>
              <a:gd name="connsiteX44" fmla="*/ 0 w 1425106"/>
              <a:gd name="connsiteY44" fmla="*/ 1754334 h 2115002"/>
              <a:gd name="connsiteX45" fmla="*/ 44194 w 1425106"/>
              <a:gd name="connsiteY45" fmla="*/ 1801740 h 2115002"/>
              <a:gd name="connsiteX46" fmla="*/ 0 w 1425106"/>
              <a:gd name="connsiteY46" fmla="*/ 1849148 h 2115002"/>
              <a:gd name="connsiteX47" fmla="*/ 0 w 1425106"/>
              <a:gd name="connsiteY47" fmla="*/ 1887048 h 2115002"/>
              <a:gd name="connsiteX48" fmla="*/ 44194 w 1425106"/>
              <a:gd name="connsiteY48" fmla="*/ 1934454 h 2115002"/>
              <a:gd name="connsiteX49" fmla="*/ 0 w 1425106"/>
              <a:gd name="connsiteY49" fmla="*/ 1981860 h 2115002"/>
              <a:gd name="connsiteX50" fmla="*/ 0 w 1425106"/>
              <a:gd name="connsiteY50" fmla="*/ 2019760 h 2115002"/>
              <a:gd name="connsiteX51" fmla="*/ 44194 w 1425106"/>
              <a:gd name="connsiteY51" fmla="*/ 2067168 h 2115002"/>
              <a:gd name="connsiteX52" fmla="*/ 0 w 1425106"/>
              <a:gd name="connsiteY52" fmla="*/ 2114574 h 2115002"/>
              <a:gd name="connsiteX53" fmla="*/ 0 w 1425106"/>
              <a:gd name="connsiteY53" fmla="*/ 2115002 h 2115002"/>
              <a:gd name="connsiteX54" fmla="*/ 1425106 w 1425106"/>
              <a:gd name="connsiteY54" fmla="*/ 2115002 h 2115002"/>
              <a:gd name="connsiteX55" fmla="*/ 1425106 w 1425106"/>
              <a:gd name="connsiteY55" fmla="*/ 0 h 21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25106" h="2115002">
                <a:moveTo>
                  <a:pt x="0" y="0"/>
                </a:moveTo>
                <a:lnTo>
                  <a:pt x="0" y="26402"/>
                </a:lnTo>
                <a:cubicBezTo>
                  <a:pt x="24407" y="26402"/>
                  <a:pt x="44194" y="47628"/>
                  <a:pt x="44194" y="73810"/>
                </a:cubicBezTo>
                <a:cubicBezTo>
                  <a:pt x="44194" y="99990"/>
                  <a:pt x="24407" y="121216"/>
                  <a:pt x="0" y="121216"/>
                </a:cubicBezTo>
                <a:lnTo>
                  <a:pt x="0" y="159116"/>
                </a:lnTo>
                <a:cubicBezTo>
                  <a:pt x="24407" y="159116"/>
                  <a:pt x="44194" y="180340"/>
                  <a:pt x="44194" y="206522"/>
                </a:cubicBezTo>
                <a:cubicBezTo>
                  <a:pt x="44194" y="232704"/>
                  <a:pt x="24407" y="253928"/>
                  <a:pt x="0" y="253928"/>
                </a:cubicBezTo>
                <a:lnTo>
                  <a:pt x="0" y="291830"/>
                </a:lnTo>
                <a:cubicBezTo>
                  <a:pt x="24407" y="291830"/>
                  <a:pt x="44194" y="313054"/>
                  <a:pt x="44194" y="339236"/>
                </a:cubicBezTo>
                <a:cubicBezTo>
                  <a:pt x="44194" y="365418"/>
                  <a:pt x="24407" y="386642"/>
                  <a:pt x="0" y="386642"/>
                </a:cubicBezTo>
                <a:lnTo>
                  <a:pt x="0" y="424542"/>
                </a:lnTo>
                <a:cubicBezTo>
                  <a:pt x="24407" y="424542"/>
                  <a:pt x="44194" y="445768"/>
                  <a:pt x="44194" y="471948"/>
                </a:cubicBezTo>
                <a:cubicBezTo>
                  <a:pt x="44194" y="498130"/>
                  <a:pt x="24407" y="519356"/>
                  <a:pt x="0" y="519356"/>
                </a:cubicBezTo>
                <a:lnTo>
                  <a:pt x="0" y="557256"/>
                </a:lnTo>
                <a:cubicBezTo>
                  <a:pt x="24407" y="557256"/>
                  <a:pt x="44194" y="578480"/>
                  <a:pt x="44194" y="604662"/>
                </a:cubicBezTo>
                <a:cubicBezTo>
                  <a:pt x="44194" y="630844"/>
                  <a:pt x="24407" y="652068"/>
                  <a:pt x="0" y="652068"/>
                </a:cubicBezTo>
                <a:lnTo>
                  <a:pt x="0" y="689968"/>
                </a:lnTo>
                <a:cubicBezTo>
                  <a:pt x="24407" y="689968"/>
                  <a:pt x="44194" y="711194"/>
                  <a:pt x="44194" y="737376"/>
                </a:cubicBezTo>
                <a:cubicBezTo>
                  <a:pt x="44194" y="763556"/>
                  <a:pt x="24407" y="784782"/>
                  <a:pt x="0" y="784782"/>
                </a:cubicBezTo>
                <a:lnTo>
                  <a:pt x="0" y="822682"/>
                </a:lnTo>
                <a:cubicBezTo>
                  <a:pt x="24407" y="822682"/>
                  <a:pt x="44194" y="843906"/>
                  <a:pt x="44194" y="870088"/>
                </a:cubicBezTo>
                <a:cubicBezTo>
                  <a:pt x="44194" y="896270"/>
                  <a:pt x="24407" y="917494"/>
                  <a:pt x="0" y="917494"/>
                </a:cubicBezTo>
                <a:lnTo>
                  <a:pt x="0" y="955396"/>
                </a:lnTo>
                <a:cubicBezTo>
                  <a:pt x="24407" y="955396"/>
                  <a:pt x="44194" y="976620"/>
                  <a:pt x="44194" y="1002802"/>
                </a:cubicBezTo>
                <a:cubicBezTo>
                  <a:pt x="44194" y="1028984"/>
                  <a:pt x="24407" y="1050208"/>
                  <a:pt x="0" y="1050208"/>
                </a:cubicBezTo>
                <a:lnTo>
                  <a:pt x="0" y="1088108"/>
                </a:lnTo>
                <a:cubicBezTo>
                  <a:pt x="24407" y="1088108"/>
                  <a:pt x="44194" y="1109334"/>
                  <a:pt x="44194" y="1135514"/>
                </a:cubicBezTo>
                <a:cubicBezTo>
                  <a:pt x="44194" y="1161696"/>
                  <a:pt x="24407" y="1182922"/>
                  <a:pt x="0" y="1182922"/>
                </a:cubicBezTo>
                <a:lnTo>
                  <a:pt x="0" y="1220824"/>
                </a:lnTo>
                <a:cubicBezTo>
                  <a:pt x="24407" y="1220824"/>
                  <a:pt x="44194" y="1242048"/>
                  <a:pt x="44194" y="1268230"/>
                </a:cubicBezTo>
                <a:cubicBezTo>
                  <a:pt x="44194" y="1294412"/>
                  <a:pt x="24407" y="1315636"/>
                  <a:pt x="0" y="1315636"/>
                </a:cubicBezTo>
                <a:lnTo>
                  <a:pt x="0" y="1329792"/>
                </a:lnTo>
                <a:lnTo>
                  <a:pt x="0" y="1356194"/>
                </a:lnTo>
                <a:lnTo>
                  <a:pt x="0" y="1357956"/>
                </a:lnTo>
                <a:lnTo>
                  <a:pt x="3957" y="1357952"/>
                </a:lnTo>
                <a:lnTo>
                  <a:pt x="31250" y="1370080"/>
                </a:lnTo>
                <a:cubicBezTo>
                  <a:pt x="39247" y="1378658"/>
                  <a:pt x="44194" y="1390510"/>
                  <a:pt x="44194" y="1403602"/>
                </a:cubicBezTo>
                <a:cubicBezTo>
                  <a:pt x="44194" y="1429782"/>
                  <a:pt x="24407" y="1451008"/>
                  <a:pt x="0" y="1451008"/>
                </a:cubicBezTo>
                <a:lnTo>
                  <a:pt x="0" y="1488908"/>
                </a:lnTo>
                <a:cubicBezTo>
                  <a:pt x="24407" y="1488908"/>
                  <a:pt x="44194" y="1510132"/>
                  <a:pt x="44194" y="1536314"/>
                </a:cubicBezTo>
                <a:cubicBezTo>
                  <a:pt x="44194" y="1562496"/>
                  <a:pt x="24407" y="1583720"/>
                  <a:pt x="0" y="1583720"/>
                </a:cubicBezTo>
                <a:lnTo>
                  <a:pt x="0" y="1621622"/>
                </a:lnTo>
                <a:cubicBezTo>
                  <a:pt x="24407" y="1621622"/>
                  <a:pt x="44194" y="1642846"/>
                  <a:pt x="44194" y="1669028"/>
                </a:cubicBezTo>
                <a:cubicBezTo>
                  <a:pt x="44194" y="1695210"/>
                  <a:pt x="24407" y="1716434"/>
                  <a:pt x="0" y="1716434"/>
                </a:cubicBezTo>
                <a:lnTo>
                  <a:pt x="0" y="1754334"/>
                </a:lnTo>
                <a:cubicBezTo>
                  <a:pt x="24407" y="1754334"/>
                  <a:pt x="44194" y="1775560"/>
                  <a:pt x="44194" y="1801740"/>
                </a:cubicBezTo>
                <a:cubicBezTo>
                  <a:pt x="44194" y="1827922"/>
                  <a:pt x="24407" y="1849148"/>
                  <a:pt x="0" y="1849148"/>
                </a:cubicBezTo>
                <a:lnTo>
                  <a:pt x="0" y="1887048"/>
                </a:lnTo>
                <a:cubicBezTo>
                  <a:pt x="24407" y="1887048"/>
                  <a:pt x="44194" y="1908272"/>
                  <a:pt x="44194" y="1934454"/>
                </a:cubicBezTo>
                <a:cubicBezTo>
                  <a:pt x="44194" y="1960636"/>
                  <a:pt x="24407" y="1981860"/>
                  <a:pt x="0" y="1981860"/>
                </a:cubicBezTo>
                <a:lnTo>
                  <a:pt x="0" y="2019760"/>
                </a:lnTo>
                <a:cubicBezTo>
                  <a:pt x="24407" y="2019760"/>
                  <a:pt x="44194" y="2040986"/>
                  <a:pt x="44194" y="2067168"/>
                </a:cubicBezTo>
                <a:cubicBezTo>
                  <a:pt x="44194" y="2093348"/>
                  <a:pt x="24407" y="2114574"/>
                  <a:pt x="0" y="2114574"/>
                </a:cubicBezTo>
                <a:lnTo>
                  <a:pt x="0" y="2115002"/>
                </a:lnTo>
                <a:lnTo>
                  <a:pt x="1425106" y="2115002"/>
                </a:lnTo>
                <a:lnTo>
                  <a:pt x="1425106" y="0"/>
                </a:lnTo>
                <a:close/>
              </a:path>
            </a:pathLst>
          </a:cu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zh-CN" altLang="en-US"/>
          </a:p>
        </p:txBody>
      </p:sp>
      <p:sp>
        <p:nvSpPr>
          <p:cNvPr id="72" name="任意多边形: 形状 71">
            <a:extLst>
              <a:ext uri="{FF2B5EF4-FFF2-40B4-BE49-F238E27FC236}">
                <a16:creationId xmlns:a16="http://schemas.microsoft.com/office/drawing/2014/main" id="{3AEE8DDA-EA8C-42B5-92F1-4BDB67DF0719}"/>
              </a:ext>
            </a:extLst>
          </p:cNvPr>
          <p:cNvSpPr/>
          <p:nvPr/>
        </p:nvSpPr>
        <p:spPr>
          <a:xfrm>
            <a:off x="8767930" y="3567916"/>
            <a:ext cx="2014370" cy="2492174"/>
          </a:xfrm>
          <a:custGeom>
            <a:avLst/>
            <a:gdLst>
              <a:gd name="connsiteX0" fmla="*/ 0 w 2014370"/>
              <a:gd name="connsiteY0" fmla="*/ 0 h 2492174"/>
              <a:gd name="connsiteX1" fmla="*/ 2010971 w 2014370"/>
              <a:gd name="connsiteY1" fmla="*/ 0 h 2492174"/>
              <a:gd name="connsiteX2" fmla="*/ 2014370 w 2014370"/>
              <a:gd name="connsiteY2" fmla="*/ 1076764 h 2492174"/>
              <a:gd name="connsiteX3" fmla="*/ 2011052 w 2014370"/>
              <a:gd name="connsiteY3" fmla="*/ 1076766 h 2492174"/>
              <a:gd name="connsiteX4" fmla="*/ 2014370 w 2014370"/>
              <a:gd name="connsiteY4" fmla="*/ 2127962 h 2492174"/>
              <a:gd name="connsiteX5" fmla="*/ 2011025 w 2014370"/>
              <a:gd name="connsiteY5" fmla="*/ 2127964 h 2492174"/>
              <a:gd name="connsiteX6" fmla="*/ 2012175 w 2014370"/>
              <a:gd name="connsiteY6" fmla="*/ 2492174 h 2492174"/>
              <a:gd name="connsiteX7" fmla="*/ 38538 w 2014370"/>
              <a:gd name="connsiteY7" fmla="*/ 2492174 h 2492174"/>
              <a:gd name="connsiteX8" fmla="*/ 41596 w 2014370"/>
              <a:gd name="connsiteY8" fmla="*/ 2485496 h 2492174"/>
              <a:gd name="connsiteX9" fmla="*/ 0 w 2014370"/>
              <a:gd name="connsiteY9" fmla="*/ 2447867 h 2492174"/>
              <a:gd name="connsiteX10" fmla="*/ 0 w 2014370"/>
              <a:gd name="connsiteY10" fmla="*/ 2417783 h 2492174"/>
              <a:gd name="connsiteX11" fmla="*/ 41596 w 2014370"/>
              <a:gd name="connsiteY11" fmla="*/ 2380153 h 2492174"/>
              <a:gd name="connsiteX12" fmla="*/ 0 w 2014370"/>
              <a:gd name="connsiteY12" fmla="*/ 2342524 h 2492174"/>
              <a:gd name="connsiteX13" fmla="*/ 0 w 2014370"/>
              <a:gd name="connsiteY13" fmla="*/ 2312440 h 2492174"/>
              <a:gd name="connsiteX14" fmla="*/ 41596 w 2014370"/>
              <a:gd name="connsiteY14" fmla="*/ 2274811 h 2492174"/>
              <a:gd name="connsiteX15" fmla="*/ 0 w 2014370"/>
              <a:gd name="connsiteY15" fmla="*/ 2237181 h 2492174"/>
              <a:gd name="connsiteX16" fmla="*/ 0 w 2014370"/>
              <a:gd name="connsiteY16" fmla="*/ 2207097 h 2492174"/>
              <a:gd name="connsiteX17" fmla="*/ 41596 w 2014370"/>
              <a:gd name="connsiteY17" fmla="*/ 2169468 h 2492174"/>
              <a:gd name="connsiteX18" fmla="*/ 0 w 2014370"/>
              <a:gd name="connsiteY18" fmla="*/ 2131838 h 2492174"/>
              <a:gd name="connsiteX19" fmla="*/ 0 w 2014370"/>
              <a:gd name="connsiteY19" fmla="*/ 2129092 h 2492174"/>
              <a:gd name="connsiteX20" fmla="*/ 0 w 2014370"/>
              <a:gd name="connsiteY20" fmla="*/ 2110880 h 2492174"/>
              <a:gd name="connsiteX21" fmla="*/ 0 w 2014370"/>
              <a:gd name="connsiteY21" fmla="*/ 2095500 h 2492174"/>
              <a:gd name="connsiteX22" fmla="*/ 41596 w 2014370"/>
              <a:gd name="connsiteY22" fmla="*/ 2057870 h 2492174"/>
              <a:gd name="connsiteX23" fmla="*/ 0 w 2014370"/>
              <a:gd name="connsiteY23" fmla="*/ 2020241 h 2492174"/>
              <a:gd name="connsiteX24" fmla="*/ 0 w 2014370"/>
              <a:gd name="connsiteY24" fmla="*/ 1990156 h 2492174"/>
              <a:gd name="connsiteX25" fmla="*/ 41596 w 2014370"/>
              <a:gd name="connsiteY25" fmla="*/ 1952527 h 2492174"/>
              <a:gd name="connsiteX26" fmla="*/ 0 w 2014370"/>
              <a:gd name="connsiteY26" fmla="*/ 1914897 h 2492174"/>
              <a:gd name="connsiteX27" fmla="*/ 0 w 2014370"/>
              <a:gd name="connsiteY27" fmla="*/ 1884813 h 2492174"/>
              <a:gd name="connsiteX28" fmla="*/ 41596 w 2014370"/>
              <a:gd name="connsiteY28" fmla="*/ 1847184 h 2492174"/>
              <a:gd name="connsiteX29" fmla="*/ 0 w 2014370"/>
              <a:gd name="connsiteY29" fmla="*/ 1809554 h 2492174"/>
              <a:gd name="connsiteX30" fmla="*/ 0 w 2014370"/>
              <a:gd name="connsiteY30" fmla="*/ 1779470 h 2492174"/>
              <a:gd name="connsiteX31" fmla="*/ 41596 w 2014370"/>
              <a:gd name="connsiteY31" fmla="*/ 1741841 h 2492174"/>
              <a:gd name="connsiteX32" fmla="*/ 0 w 2014370"/>
              <a:gd name="connsiteY32" fmla="*/ 1704212 h 2492174"/>
              <a:gd name="connsiteX33" fmla="*/ 0 w 2014370"/>
              <a:gd name="connsiteY33" fmla="*/ 1674128 h 2492174"/>
              <a:gd name="connsiteX34" fmla="*/ 41596 w 2014370"/>
              <a:gd name="connsiteY34" fmla="*/ 1636498 h 2492174"/>
              <a:gd name="connsiteX35" fmla="*/ 0 w 2014370"/>
              <a:gd name="connsiteY35" fmla="*/ 1598869 h 2492174"/>
              <a:gd name="connsiteX36" fmla="*/ 0 w 2014370"/>
              <a:gd name="connsiteY36" fmla="*/ 1568785 h 2492174"/>
              <a:gd name="connsiteX37" fmla="*/ 41596 w 2014370"/>
              <a:gd name="connsiteY37" fmla="*/ 1531155 h 2492174"/>
              <a:gd name="connsiteX38" fmla="*/ 0 w 2014370"/>
              <a:gd name="connsiteY38" fmla="*/ 1493526 h 2492174"/>
              <a:gd name="connsiteX39" fmla="*/ 0 w 2014370"/>
              <a:gd name="connsiteY39" fmla="*/ 1463442 h 2492174"/>
              <a:gd name="connsiteX40" fmla="*/ 41596 w 2014370"/>
              <a:gd name="connsiteY40" fmla="*/ 1425813 h 2492174"/>
              <a:gd name="connsiteX41" fmla="*/ 0 w 2014370"/>
              <a:gd name="connsiteY41" fmla="*/ 1388183 h 2492174"/>
              <a:gd name="connsiteX42" fmla="*/ 0 w 2014370"/>
              <a:gd name="connsiteY42" fmla="*/ 1358099 h 2492174"/>
              <a:gd name="connsiteX43" fmla="*/ 41596 w 2014370"/>
              <a:gd name="connsiteY43" fmla="*/ 1320470 h 2492174"/>
              <a:gd name="connsiteX44" fmla="*/ 0 w 2014370"/>
              <a:gd name="connsiteY44" fmla="*/ 1282840 h 2492174"/>
              <a:gd name="connsiteX45" fmla="*/ 0 w 2014370"/>
              <a:gd name="connsiteY45" fmla="*/ 1252756 h 2492174"/>
              <a:gd name="connsiteX46" fmla="*/ 41596 w 2014370"/>
              <a:gd name="connsiteY46" fmla="*/ 1215127 h 2492174"/>
              <a:gd name="connsiteX47" fmla="*/ 0 w 2014370"/>
              <a:gd name="connsiteY47" fmla="*/ 1177498 h 2492174"/>
              <a:gd name="connsiteX48" fmla="*/ 0 w 2014370"/>
              <a:gd name="connsiteY48" fmla="*/ 1147414 h 2492174"/>
              <a:gd name="connsiteX49" fmla="*/ 41596 w 2014370"/>
              <a:gd name="connsiteY49" fmla="*/ 1109784 h 2492174"/>
              <a:gd name="connsiteX50" fmla="*/ 29413 w 2014370"/>
              <a:gd name="connsiteY50" fmla="*/ 1083176 h 2492174"/>
              <a:gd name="connsiteX51" fmla="*/ 15294 w 2014370"/>
              <a:gd name="connsiteY51" fmla="*/ 1077886 h 2492174"/>
              <a:gd name="connsiteX52" fmla="*/ 0 w 2014370"/>
              <a:gd name="connsiteY52" fmla="*/ 1077894 h 2492174"/>
              <a:gd name="connsiteX53" fmla="*/ 0 w 2014370"/>
              <a:gd name="connsiteY53" fmla="*/ 1072155 h 2492174"/>
              <a:gd name="connsiteX54" fmla="*/ 0 w 2014370"/>
              <a:gd name="connsiteY54" fmla="*/ 1051197 h 2492174"/>
              <a:gd name="connsiteX55" fmla="*/ 0 w 2014370"/>
              <a:gd name="connsiteY55" fmla="*/ 1044303 h 2492174"/>
              <a:gd name="connsiteX56" fmla="*/ 41596 w 2014370"/>
              <a:gd name="connsiteY56" fmla="*/ 1006673 h 2492174"/>
              <a:gd name="connsiteX57" fmla="*/ 0 w 2014370"/>
              <a:gd name="connsiteY57" fmla="*/ 969044 h 2492174"/>
              <a:gd name="connsiteX58" fmla="*/ 0 w 2014370"/>
              <a:gd name="connsiteY58" fmla="*/ 938959 h 2492174"/>
              <a:gd name="connsiteX59" fmla="*/ 41596 w 2014370"/>
              <a:gd name="connsiteY59" fmla="*/ 901330 h 2492174"/>
              <a:gd name="connsiteX60" fmla="*/ 0 w 2014370"/>
              <a:gd name="connsiteY60" fmla="*/ 863700 h 2492174"/>
              <a:gd name="connsiteX61" fmla="*/ 0 w 2014370"/>
              <a:gd name="connsiteY61" fmla="*/ 833616 h 2492174"/>
              <a:gd name="connsiteX62" fmla="*/ 41596 w 2014370"/>
              <a:gd name="connsiteY62" fmla="*/ 795987 h 2492174"/>
              <a:gd name="connsiteX63" fmla="*/ 0 w 2014370"/>
              <a:gd name="connsiteY63" fmla="*/ 758357 h 2492174"/>
              <a:gd name="connsiteX64" fmla="*/ 0 w 2014370"/>
              <a:gd name="connsiteY64" fmla="*/ 728273 h 2492174"/>
              <a:gd name="connsiteX65" fmla="*/ 41596 w 2014370"/>
              <a:gd name="connsiteY65" fmla="*/ 690644 h 2492174"/>
              <a:gd name="connsiteX66" fmla="*/ 0 w 2014370"/>
              <a:gd name="connsiteY66" fmla="*/ 653015 h 2492174"/>
              <a:gd name="connsiteX67" fmla="*/ 0 w 2014370"/>
              <a:gd name="connsiteY67" fmla="*/ 622931 h 2492174"/>
              <a:gd name="connsiteX68" fmla="*/ 41596 w 2014370"/>
              <a:gd name="connsiteY68" fmla="*/ 585301 h 2492174"/>
              <a:gd name="connsiteX69" fmla="*/ 0 w 2014370"/>
              <a:gd name="connsiteY69" fmla="*/ 547672 h 2492174"/>
              <a:gd name="connsiteX70" fmla="*/ 0 w 2014370"/>
              <a:gd name="connsiteY70" fmla="*/ 517588 h 2492174"/>
              <a:gd name="connsiteX71" fmla="*/ 41596 w 2014370"/>
              <a:gd name="connsiteY71" fmla="*/ 479958 h 2492174"/>
              <a:gd name="connsiteX72" fmla="*/ 0 w 2014370"/>
              <a:gd name="connsiteY72" fmla="*/ 442329 h 2492174"/>
              <a:gd name="connsiteX73" fmla="*/ 0 w 2014370"/>
              <a:gd name="connsiteY73" fmla="*/ 412245 h 2492174"/>
              <a:gd name="connsiteX74" fmla="*/ 41596 w 2014370"/>
              <a:gd name="connsiteY74" fmla="*/ 374616 h 2492174"/>
              <a:gd name="connsiteX75" fmla="*/ 0 w 2014370"/>
              <a:gd name="connsiteY75" fmla="*/ 336986 h 2492174"/>
              <a:gd name="connsiteX76" fmla="*/ 0 w 2014370"/>
              <a:gd name="connsiteY76" fmla="*/ 306902 h 2492174"/>
              <a:gd name="connsiteX77" fmla="*/ 41596 w 2014370"/>
              <a:gd name="connsiteY77" fmla="*/ 269273 h 2492174"/>
              <a:gd name="connsiteX78" fmla="*/ 0 w 2014370"/>
              <a:gd name="connsiteY78" fmla="*/ 231644 h 2492174"/>
              <a:gd name="connsiteX79" fmla="*/ 0 w 2014370"/>
              <a:gd name="connsiteY79" fmla="*/ 201560 h 2492174"/>
              <a:gd name="connsiteX80" fmla="*/ 41596 w 2014370"/>
              <a:gd name="connsiteY80" fmla="*/ 163930 h 2492174"/>
              <a:gd name="connsiteX81" fmla="*/ 0 w 2014370"/>
              <a:gd name="connsiteY81" fmla="*/ 126301 h 2492174"/>
              <a:gd name="connsiteX82" fmla="*/ 0 w 2014370"/>
              <a:gd name="connsiteY82" fmla="*/ 96217 h 2492174"/>
              <a:gd name="connsiteX83" fmla="*/ 41596 w 2014370"/>
              <a:gd name="connsiteY83" fmla="*/ 58587 h 2492174"/>
              <a:gd name="connsiteX84" fmla="*/ 0 w 2014370"/>
              <a:gd name="connsiteY84" fmla="*/ 20958 h 249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014370" h="2492174">
                <a:moveTo>
                  <a:pt x="0" y="0"/>
                </a:moveTo>
                <a:lnTo>
                  <a:pt x="2010971" y="0"/>
                </a:lnTo>
                <a:cubicBezTo>
                  <a:pt x="2012104" y="358921"/>
                  <a:pt x="2013237" y="717843"/>
                  <a:pt x="2014370" y="1076764"/>
                </a:cubicBezTo>
                <a:lnTo>
                  <a:pt x="2011052" y="1076766"/>
                </a:lnTo>
                <a:lnTo>
                  <a:pt x="2014370" y="2127962"/>
                </a:lnTo>
                <a:lnTo>
                  <a:pt x="2011025" y="2127964"/>
                </a:lnTo>
                <a:lnTo>
                  <a:pt x="2012175" y="2492174"/>
                </a:lnTo>
                <a:lnTo>
                  <a:pt x="38538" y="2492174"/>
                </a:lnTo>
                <a:lnTo>
                  <a:pt x="41596" y="2485496"/>
                </a:lnTo>
                <a:cubicBezTo>
                  <a:pt x="41596" y="2464714"/>
                  <a:pt x="22973" y="2447867"/>
                  <a:pt x="0" y="2447867"/>
                </a:cubicBezTo>
                <a:lnTo>
                  <a:pt x="0" y="2417783"/>
                </a:lnTo>
                <a:cubicBezTo>
                  <a:pt x="22973" y="2417783"/>
                  <a:pt x="41596" y="2400935"/>
                  <a:pt x="41596" y="2380153"/>
                </a:cubicBezTo>
                <a:cubicBezTo>
                  <a:pt x="41596" y="2359371"/>
                  <a:pt x="22973" y="2342524"/>
                  <a:pt x="0" y="2342524"/>
                </a:cubicBezTo>
                <a:lnTo>
                  <a:pt x="0" y="2312440"/>
                </a:lnTo>
                <a:cubicBezTo>
                  <a:pt x="22973" y="2312440"/>
                  <a:pt x="41596" y="2295592"/>
                  <a:pt x="41596" y="2274811"/>
                </a:cubicBezTo>
                <a:cubicBezTo>
                  <a:pt x="41596" y="2254029"/>
                  <a:pt x="22973" y="2237181"/>
                  <a:pt x="0" y="2237181"/>
                </a:cubicBezTo>
                <a:lnTo>
                  <a:pt x="0" y="2207097"/>
                </a:lnTo>
                <a:cubicBezTo>
                  <a:pt x="22973" y="2207097"/>
                  <a:pt x="41596" y="2190250"/>
                  <a:pt x="41596" y="2169468"/>
                </a:cubicBezTo>
                <a:cubicBezTo>
                  <a:pt x="41596" y="2148686"/>
                  <a:pt x="22973" y="2131838"/>
                  <a:pt x="0" y="2131838"/>
                </a:cubicBezTo>
                <a:lnTo>
                  <a:pt x="0" y="2129092"/>
                </a:lnTo>
                <a:lnTo>
                  <a:pt x="0" y="2110880"/>
                </a:lnTo>
                <a:lnTo>
                  <a:pt x="0" y="2095500"/>
                </a:lnTo>
                <a:cubicBezTo>
                  <a:pt x="22973" y="2095500"/>
                  <a:pt x="41596" y="2078652"/>
                  <a:pt x="41596" y="2057870"/>
                </a:cubicBezTo>
                <a:cubicBezTo>
                  <a:pt x="41596" y="2037088"/>
                  <a:pt x="22973" y="2020241"/>
                  <a:pt x="0" y="2020241"/>
                </a:cubicBezTo>
                <a:lnTo>
                  <a:pt x="0" y="1990156"/>
                </a:lnTo>
                <a:cubicBezTo>
                  <a:pt x="22973" y="1990156"/>
                  <a:pt x="41596" y="1973309"/>
                  <a:pt x="41596" y="1952527"/>
                </a:cubicBezTo>
                <a:cubicBezTo>
                  <a:pt x="41596" y="1931745"/>
                  <a:pt x="22973" y="1914897"/>
                  <a:pt x="0" y="1914897"/>
                </a:cubicBezTo>
                <a:lnTo>
                  <a:pt x="0" y="1884813"/>
                </a:lnTo>
                <a:cubicBezTo>
                  <a:pt x="22973" y="1884813"/>
                  <a:pt x="41596" y="1867966"/>
                  <a:pt x="41596" y="1847184"/>
                </a:cubicBezTo>
                <a:cubicBezTo>
                  <a:pt x="41596" y="1826402"/>
                  <a:pt x="22973" y="1809554"/>
                  <a:pt x="0" y="1809554"/>
                </a:cubicBezTo>
                <a:lnTo>
                  <a:pt x="0" y="1779470"/>
                </a:lnTo>
                <a:cubicBezTo>
                  <a:pt x="22973" y="1779470"/>
                  <a:pt x="41596" y="1762623"/>
                  <a:pt x="41596" y="1741841"/>
                </a:cubicBezTo>
                <a:cubicBezTo>
                  <a:pt x="41596" y="1721059"/>
                  <a:pt x="22973" y="1704212"/>
                  <a:pt x="0" y="1704212"/>
                </a:cubicBezTo>
                <a:lnTo>
                  <a:pt x="0" y="1674128"/>
                </a:lnTo>
                <a:cubicBezTo>
                  <a:pt x="22973" y="1674128"/>
                  <a:pt x="41596" y="1657280"/>
                  <a:pt x="41596" y="1636498"/>
                </a:cubicBezTo>
                <a:cubicBezTo>
                  <a:pt x="41596" y="1615716"/>
                  <a:pt x="22973" y="1598869"/>
                  <a:pt x="0" y="1598869"/>
                </a:cubicBezTo>
                <a:lnTo>
                  <a:pt x="0" y="1568785"/>
                </a:lnTo>
                <a:cubicBezTo>
                  <a:pt x="22973" y="1568785"/>
                  <a:pt x="41596" y="1551937"/>
                  <a:pt x="41596" y="1531155"/>
                </a:cubicBezTo>
                <a:cubicBezTo>
                  <a:pt x="41596" y="1510373"/>
                  <a:pt x="22973" y="1493526"/>
                  <a:pt x="0" y="1493526"/>
                </a:cubicBezTo>
                <a:lnTo>
                  <a:pt x="0" y="1463442"/>
                </a:lnTo>
                <a:cubicBezTo>
                  <a:pt x="22973" y="1463442"/>
                  <a:pt x="41596" y="1446595"/>
                  <a:pt x="41596" y="1425813"/>
                </a:cubicBezTo>
                <a:cubicBezTo>
                  <a:pt x="41596" y="1405031"/>
                  <a:pt x="22973" y="1388183"/>
                  <a:pt x="0" y="1388183"/>
                </a:cubicBezTo>
                <a:lnTo>
                  <a:pt x="0" y="1358099"/>
                </a:lnTo>
                <a:cubicBezTo>
                  <a:pt x="22973" y="1358099"/>
                  <a:pt x="41596" y="1341252"/>
                  <a:pt x="41596" y="1320470"/>
                </a:cubicBezTo>
                <a:cubicBezTo>
                  <a:pt x="41596" y="1299688"/>
                  <a:pt x="22973" y="1282840"/>
                  <a:pt x="0" y="1282840"/>
                </a:cubicBezTo>
                <a:lnTo>
                  <a:pt x="0" y="1252756"/>
                </a:lnTo>
                <a:cubicBezTo>
                  <a:pt x="22973" y="1252756"/>
                  <a:pt x="41596" y="1235909"/>
                  <a:pt x="41596" y="1215127"/>
                </a:cubicBezTo>
                <a:cubicBezTo>
                  <a:pt x="41596" y="1194345"/>
                  <a:pt x="22973" y="1177498"/>
                  <a:pt x="0" y="1177498"/>
                </a:cubicBezTo>
                <a:lnTo>
                  <a:pt x="0" y="1147414"/>
                </a:lnTo>
                <a:cubicBezTo>
                  <a:pt x="22973" y="1147414"/>
                  <a:pt x="41596" y="1130566"/>
                  <a:pt x="41596" y="1109784"/>
                </a:cubicBezTo>
                <a:cubicBezTo>
                  <a:pt x="41596" y="1099393"/>
                  <a:pt x="36941" y="1089986"/>
                  <a:pt x="29413" y="1083176"/>
                </a:cubicBezTo>
                <a:lnTo>
                  <a:pt x="15294" y="1077886"/>
                </a:lnTo>
                <a:lnTo>
                  <a:pt x="0" y="1077894"/>
                </a:lnTo>
                <a:lnTo>
                  <a:pt x="0" y="1072155"/>
                </a:lnTo>
                <a:lnTo>
                  <a:pt x="0" y="1051197"/>
                </a:lnTo>
                <a:lnTo>
                  <a:pt x="0" y="1044303"/>
                </a:lnTo>
                <a:cubicBezTo>
                  <a:pt x="22973" y="1044303"/>
                  <a:pt x="41596" y="1027455"/>
                  <a:pt x="41596" y="1006673"/>
                </a:cubicBezTo>
                <a:cubicBezTo>
                  <a:pt x="41596" y="985891"/>
                  <a:pt x="22973" y="969044"/>
                  <a:pt x="0" y="969044"/>
                </a:cubicBezTo>
                <a:lnTo>
                  <a:pt x="0" y="938959"/>
                </a:lnTo>
                <a:cubicBezTo>
                  <a:pt x="22973" y="938959"/>
                  <a:pt x="41596" y="922112"/>
                  <a:pt x="41596" y="901330"/>
                </a:cubicBezTo>
                <a:cubicBezTo>
                  <a:pt x="41596" y="880548"/>
                  <a:pt x="22973" y="863700"/>
                  <a:pt x="0" y="863700"/>
                </a:cubicBezTo>
                <a:lnTo>
                  <a:pt x="0" y="833616"/>
                </a:lnTo>
                <a:cubicBezTo>
                  <a:pt x="22973" y="833616"/>
                  <a:pt x="41596" y="816769"/>
                  <a:pt x="41596" y="795987"/>
                </a:cubicBezTo>
                <a:cubicBezTo>
                  <a:pt x="41596" y="775205"/>
                  <a:pt x="22973" y="758357"/>
                  <a:pt x="0" y="758357"/>
                </a:cubicBezTo>
                <a:lnTo>
                  <a:pt x="0" y="728273"/>
                </a:lnTo>
                <a:cubicBezTo>
                  <a:pt x="22973" y="728273"/>
                  <a:pt x="41596" y="711426"/>
                  <a:pt x="41596" y="690644"/>
                </a:cubicBezTo>
                <a:cubicBezTo>
                  <a:pt x="41596" y="669862"/>
                  <a:pt x="22973" y="653015"/>
                  <a:pt x="0" y="653015"/>
                </a:cubicBezTo>
                <a:lnTo>
                  <a:pt x="0" y="622931"/>
                </a:lnTo>
                <a:cubicBezTo>
                  <a:pt x="22973" y="622931"/>
                  <a:pt x="41596" y="606083"/>
                  <a:pt x="41596" y="585301"/>
                </a:cubicBezTo>
                <a:cubicBezTo>
                  <a:pt x="41596" y="564519"/>
                  <a:pt x="22973" y="547672"/>
                  <a:pt x="0" y="547672"/>
                </a:cubicBezTo>
                <a:lnTo>
                  <a:pt x="0" y="517588"/>
                </a:lnTo>
                <a:cubicBezTo>
                  <a:pt x="22973" y="517588"/>
                  <a:pt x="41596" y="500740"/>
                  <a:pt x="41596" y="479958"/>
                </a:cubicBezTo>
                <a:cubicBezTo>
                  <a:pt x="41596" y="459177"/>
                  <a:pt x="22973" y="442329"/>
                  <a:pt x="0" y="442329"/>
                </a:cubicBezTo>
                <a:lnTo>
                  <a:pt x="0" y="412245"/>
                </a:lnTo>
                <a:cubicBezTo>
                  <a:pt x="22973" y="412245"/>
                  <a:pt x="41596" y="395398"/>
                  <a:pt x="41596" y="374616"/>
                </a:cubicBezTo>
                <a:cubicBezTo>
                  <a:pt x="41596" y="353834"/>
                  <a:pt x="22973" y="336986"/>
                  <a:pt x="0" y="336986"/>
                </a:cubicBezTo>
                <a:lnTo>
                  <a:pt x="0" y="306902"/>
                </a:lnTo>
                <a:cubicBezTo>
                  <a:pt x="22973" y="306902"/>
                  <a:pt x="41596" y="290055"/>
                  <a:pt x="41596" y="269273"/>
                </a:cubicBezTo>
                <a:cubicBezTo>
                  <a:pt x="41596" y="248491"/>
                  <a:pt x="22973" y="231644"/>
                  <a:pt x="0" y="231644"/>
                </a:cubicBezTo>
                <a:lnTo>
                  <a:pt x="0" y="201560"/>
                </a:lnTo>
                <a:cubicBezTo>
                  <a:pt x="22973" y="201560"/>
                  <a:pt x="41596" y="184712"/>
                  <a:pt x="41596" y="163930"/>
                </a:cubicBezTo>
                <a:cubicBezTo>
                  <a:pt x="41596" y="143148"/>
                  <a:pt x="22973" y="126301"/>
                  <a:pt x="0" y="126301"/>
                </a:cubicBezTo>
                <a:lnTo>
                  <a:pt x="0" y="96217"/>
                </a:lnTo>
                <a:cubicBezTo>
                  <a:pt x="22973" y="96217"/>
                  <a:pt x="41596" y="79369"/>
                  <a:pt x="41596" y="58587"/>
                </a:cubicBezTo>
                <a:cubicBezTo>
                  <a:pt x="41596" y="37805"/>
                  <a:pt x="22973" y="20958"/>
                  <a:pt x="0" y="20958"/>
                </a:cubicBez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zh-CN" altLang="en-US">
              <a:solidFill>
                <a:schemeClr val="accent4"/>
              </a:solidFill>
            </a:endParaRPr>
          </a:p>
        </p:txBody>
      </p:sp>
      <p:sp>
        <p:nvSpPr>
          <p:cNvPr id="75" name="文本框 74">
            <a:extLst>
              <a:ext uri="{FF2B5EF4-FFF2-40B4-BE49-F238E27FC236}">
                <a16:creationId xmlns:a16="http://schemas.microsoft.com/office/drawing/2014/main" id="{621AEB6E-5FE3-4480-96CC-127403A31FEB}"/>
              </a:ext>
            </a:extLst>
          </p:cNvPr>
          <p:cNvSpPr txBox="1"/>
          <p:nvPr/>
        </p:nvSpPr>
        <p:spPr>
          <a:xfrm>
            <a:off x="2891934" y="1784770"/>
            <a:ext cx="986784" cy="378693"/>
          </a:xfrm>
          <a:prstGeom prst="rect">
            <a:avLst/>
          </a:prstGeom>
          <a:noFill/>
        </p:spPr>
        <p:txBody>
          <a:bodyPr wrap="square" rtlCol="0">
            <a:spAutoFit/>
          </a:bodyPr>
          <a:lstStyle/>
          <a:p>
            <a:pPr>
              <a:lnSpc>
                <a:spcPct val="150000"/>
              </a:lnSpc>
            </a:pPr>
            <a:r>
              <a:rPr lang="zh-CN" altLang="en-US" sz="14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76" name="文本框 75">
            <a:extLst>
              <a:ext uri="{FF2B5EF4-FFF2-40B4-BE49-F238E27FC236}">
                <a16:creationId xmlns:a16="http://schemas.microsoft.com/office/drawing/2014/main" id="{63AB38D8-E549-46C8-B17E-5C13B683319B}"/>
              </a:ext>
            </a:extLst>
          </p:cNvPr>
          <p:cNvSpPr txBox="1"/>
          <p:nvPr/>
        </p:nvSpPr>
        <p:spPr>
          <a:xfrm>
            <a:off x="2920187" y="1512327"/>
            <a:ext cx="2173404" cy="378693"/>
          </a:xfrm>
          <a:prstGeom prst="rect">
            <a:avLst/>
          </a:prstGeom>
          <a:noFill/>
        </p:spPr>
        <p:txBody>
          <a:bodyPr wrap="square" rtlCol="0">
            <a:spAutoFit/>
          </a:bodyPr>
          <a:lstStyle/>
          <a:p>
            <a:pPr>
              <a:lnSpc>
                <a:spcPct val="150000"/>
              </a:lnSpc>
            </a:pPr>
            <a:r>
              <a:rPr lang="en-US" altLang="zh-CN" sz="1400">
                <a:solidFill>
                  <a:schemeClr val="bg1">
                    <a:alpha val="50000"/>
                  </a:schemeClr>
                </a:solidFill>
                <a:latin typeface="HarmonyOS Sans SC Medium" panose="00000600000000000000" pitchFamily="2" charset="-122"/>
                <a:ea typeface="HarmonyOS Sans SC Medium" panose="00000600000000000000" pitchFamily="2" charset="-122"/>
              </a:rPr>
              <a:t>IMAGINATIONG</a:t>
            </a:r>
            <a:endParaRPr lang="zh-CN" altLang="en-US" sz="1400">
              <a:solidFill>
                <a:schemeClr val="bg1">
                  <a:alpha val="50000"/>
                </a:schemeClr>
              </a:solidFill>
              <a:latin typeface="HarmonyOS Sans SC Medium" panose="00000600000000000000" pitchFamily="2" charset="-122"/>
              <a:ea typeface="HarmonyOS Sans SC Medium" panose="00000600000000000000" pitchFamily="2" charset="-122"/>
            </a:endParaRPr>
          </a:p>
        </p:txBody>
      </p:sp>
      <p:sp>
        <p:nvSpPr>
          <p:cNvPr id="77" name="文本框 76">
            <a:extLst>
              <a:ext uri="{FF2B5EF4-FFF2-40B4-BE49-F238E27FC236}">
                <a16:creationId xmlns:a16="http://schemas.microsoft.com/office/drawing/2014/main" id="{9476B296-C0A2-4392-909D-626BA6EEF755}"/>
              </a:ext>
            </a:extLst>
          </p:cNvPr>
          <p:cNvSpPr txBox="1"/>
          <p:nvPr/>
        </p:nvSpPr>
        <p:spPr>
          <a:xfrm>
            <a:off x="6919099" y="1831435"/>
            <a:ext cx="986784" cy="378693"/>
          </a:xfrm>
          <a:prstGeom prst="rect">
            <a:avLst/>
          </a:prstGeom>
          <a:noFill/>
        </p:spPr>
        <p:txBody>
          <a:bodyPr wrap="square" rtlCol="0">
            <a:spAutoFit/>
          </a:bodyPr>
          <a:lstStyle/>
          <a:p>
            <a:pPr>
              <a:lnSpc>
                <a:spcPct val="150000"/>
              </a:lnSpc>
            </a:pPr>
            <a:r>
              <a:rPr lang="zh-CN" altLang="en-US" sz="14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78" name="文本框 77">
            <a:extLst>
              <a:ext uri="{FF2B5EF4-FFF2-40B4-BE49-F238E27FC236}">
                <a16:creationId xmlns:a16="http://schemas.microsoft.com/office/drawing/2014/main" id="{02114CDE-5AE3-496A-9437-D784905BF1FF}"/>
              </a:ext>
            </a:extLst>
          </p:cNvPr>
          <p:cNvSpPr txBox="1"/>
          <p:nvPr/>
        </p:nvSpPr>
        <p:spPr>
          <a:xfrm>
            <a:off x="6947352" y="1558992"/>
            <a:ext cx="2173404" cy="378693"/>
          </a:xfrm>
          <a:prstGeom prst="rect">
            <a:avLst/>
          </a:prstGeom>
          <a:noFill/>
        </p:spPr>
        <p:txBody>
          <a:bodyPr wrap="square" rtlCol="0">
            <a:spAutoFit/>
          </a:bodyPr>
          <a:lstStyle/>
          <a:p>
            <a:pPr>
              <a:lnSpc>
                <a:spcPct val="150000"/>
              </a:lnSpc>
            </a:pPr>
            <a:r>
              <a:rPr lang="en-US" altLang="zh-CN" sz="1400">
                <a:solidFill>
                  <a:schemeClr val="bg1">
                    <a:alpha val="50000"/>
                  </a:schemeClr>
                </a:solidFill>
                <a:latin typeface="HarmonyOS Sans SC Medium" panose="00000600000000000000" pitchFamily="2" charset="-122"/>
                <a:ea typeface="HarmonyOS Sans SC Medium" panose="00000600000000000000" pitchFamily="2" charset="-122"/>
              </a:rPr>
              <a:t>IMAGINATIONG</a:t>
            </a:r>
            <a:endParaRPr lang="zh-CN" altLang="en-US" sz="1400">
              <a:solidFill>
                <a:schemeClr val="bg1">
                  <a:alpha val="50000"/>
                </a:schemeClr>
              </a:solidFill>
              <a:latin typeface="HarmonyOS Sans SC Medium" panose="00000600000000000000" pitchFamily="2" charset="-122"/>
              <a:ea typeface="HarmonyOS Sans SC Medium" panose="00000600000000000000" pitchFamily="2" charset="-122"/>
            </a:endParaRPr>
          </a:p>
        </p:txBody>
      </p:sp>
      <p:sp>
        <p:nvSpPr>
          <p:cNvPr id="79" name="文本框 78">
            <a:extLst>
              <a:ext uri="{FF2B5EF4-FFF2-40B4-BE49-F238E27FC236}">
                <a16:creationId xmlns:a16="http://schemas.microsoft.com/office/drawing/2014/main" id="{9EF2149A-0136-40F1-9D21-43D0D12A5C01}"/>
              </a:ext>
            </a:extLst>
          </p:cNvPr>
          <p:cNvSpPr txBox="1"/>
          <p:nvPr/>
        </p:nvSpPr>
        <p:spPr>
          <a:xfrm>
            <a:off x="8905320" y="2940584"/>
            <a:ext cx="986784" cy="378693"/>
          </a:xfrm>
          <a:prstGeom prst="rect">
            <a:avLst/>
          </a:prstGeom>
          <a:noFill/>
        </p:spPr>
        <p:txBody>
          <a:bodyPr wrap="square" rtlCol="0">
            <a:spAutoFit/>
          </a:bodyPr>
          <a:lstStyle/>
          <a:p>
            <a:pPr>
              <a:lnSpc>
                <a:spcPct val="150000"/>
              </a:lnSpc>
            </a:pPr>
            <a:r>
              <a:rPr lang="zh-CN" altLang="en-US" sz="14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80" name="文本框 79">
            <a:extLst>
              <a:ext uri="{FF2B5EF4-FFF2-40B4-BE49-F238E27FC236}">
                <a16:creationId xmlns:a16="http://schemas.microsoft.com/office/drawing/2014/main" id="{D2B0FFBC-A81E-498F-87F7-618A02423F91}"/>
              </a:ext>
            </a:extLst>
          </p:cNvPr>
          <p:cNvSpPr txBox="1"/>
          <p:nvPr/>
        </p:nvSpPr>
        <p:spPr>
          <a:xfrm>
            <a:off x="8933573" y="2668141"/>
            <a:ext cx="2173404" cy="378693"/>
          </a:xfrm>
          <a:prstGeom prst="rect">
            <a:avLst/>
          </a:prstGeom>
          <a:noFill/>
        </p:spPr>
        <p:txBody>
          <a:bodyPr wrap="square" rtlCol="0">
            <a:spAutoFit/>
          </a:bodyPr>
          <a:lstStyle/>
          <a:p>
            <a:pPr>
              <a:lnSpc>
                <a:spcPct val="150000"/>
              </a:lnSpc>
            </a:pPr>
            <a:r>
              <a:rPr lang="en-US" altLang="zh-CN" sz="1400">
                <a:solidFill>
                  <a:schemeClr val="bg1">
                    <a:alpha val="50000"/>
                  </a:schemeClr>
                </a:solidFill>
                <a:latin typeface="HarmonyOS Sans SC Medium" panose="00000600000000000000" pitchFamily="2" charset="-122"/>
                <a:ea typeface="HarmonyOS Sans SC Medium" panose="00000600000000000000" pitchFamily="2" charset="-122"/>
              </a:rPr>
              <a:t>IMAGINATIONG</a:t>
            </a:r>
            <a:endParaRPr lang="zh-CN" altLang="en-US" sz="1400">
              <a:solidFill>
                <a:schemeClr val="bg1">
                  <a:alpha val="50000"/>
                </a:schemeClr>
              </a:solidFill>
              <a:latin typeface="HarmonyOS Sans SC Medium" panose="00000600000000000000" pitchFamily="2" charset="-122"/>
              <a:ea typeface="HarmonyOS Sans SC Medium" panose="00000600000000000000" pitchFamily="2" charset="-122"/>
            </a:endParaRPr>
          </a:p>
        </p:txBody>
      </p:sp>
      <p:sp>
        <p:nvSpPr>
          <p:cNvPr id="81" name="文本框 80">
            <a:extLst>
              <a:ext uri="{FF2B5EF4-FFF2-40B4-BE49-F238E27FC236}">
                <a16:creationId xmlns:a16="http://schemas.microsoft.com/office/drawing/2014/main" id="{91F05C05-6D55-4E98-B30A-F2476152BE66}"/>
              </a:ext>
            </a:extLst>
          </p:cNvPr>
          <p:cNvSpPr txBox="1"/>
          <p:nvPr/>
        </p:nvSpPr>
        <p:spPr>
          <a:xfrm>
            <a:off x="4929619" y="2965717"/>
            <a:ext cx="986784" cy="378693"/>
          </a:xfrm>
          <a:prstGeom prst="rect">
            <a:avLst/>
          </a:prstGeom>
          <a:noFill/>
        </p:spPr>
        <p:txBody>
          <a:bodyPr wrap="square" rtlCol="0">
            <a:spAutoFit/>
          </a:bodyPr>
          <a:lstStyle/>
          <a:p>
            <a:pPr>
              <a:lnSpc>
                <a:spcPct val="150000"/>
              </a:lnSpc>
            </a:pPr>
            <a:r>
              <a:rPr lang="zh-CN" altLang="en-US" sz="14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82" name="文本框 81">
            <a:extLst>
              <a:ext uri="{FF2B5EF4-FFF2-40B4-BE49-F238E27FC236}">
                <a16:creationId xmlns:a16="http://schemas.microsoft.com/office/drawing/2014/main" id="{27C172B5-1F81-47B4-8C8F-0865DDFCE2DF}"/>
              </a:ext>
            </a:extLst>
          </p:cNvPr>
          <p:cNvSpPr txBox="1"/>
          <p:nvPr/>
        </p:nvSpPr>
        <p:spPr>
          <a:xfrm>
            <a:off x="4957872" y="2693274"/>
            <a:ext cx="2173404" cy="378693"/>
          </a:xfrm>
          <a:prstGeom prst="rect">
            <a:avLst/>
          </a:prstGeom>
          <a:noFill/>
        </p:spPr>
        <p:txBody>
          <a:bodyPr wrap="square" rtlCol="0">
            <a:spAutoFit/>
          </a:bodyPr>
          <a:lstStyle/>
          <a:p>
            <a:pPr>
              <a:lnSpc>
                <a:spcPct val="150000"/>
              </a:lnSpc>
            </a:pPr>
            <a:r>
              <a:rPr lang="en-US" altLang="zh-CN" sz="1400">
                <a:solidFill>
                  <a:schemeClr val="bg1">
                    <a:alpha val="50000"/>
                  </a:schemeClr>
                </a:solidFill>
                <a:latin typeface="HarmonyOS Sans SC Medium" panose="00000600000000000000" pitchFamily="2" charset="-122"/>
                <a:ea typeface="HarmonyOS Sans SC Medium" panose="00000600000000000000" pitchFamily="2" charset="-122"/>
              </a:rPr>
              <a:t>IMAGINATIONG</a:t>
            </a:r>
            <a:endParaRPr lang="zh-CN" altLang="en-US" sz="1400">
              <a:solidFill>
                <a:schemeClr val="bg1">
                  <a:alpha val="50000"/>
                </a:schemeClr>
              </a:solidFill>
              <a:latin typeface="HarmonyOS Sans SC Medium" panose="00000600000000000000" pitchFamily="2" charset="-122"/>
              <a:ea typeface="HarmonyOS Sans SC Medium" panose="00000600000000000000" pitchFamily="2" charset="-122"/>
            </a:endParaRPr>
          </a:p>
        </p:txBody>
      </p:sp>
      <p:sp>
        <p:nvSpPr>
          <p:cNvPr id="83" name="文本框 82">
            <a:extLst>
              <a:ext uri="{FF2B5EF4-FFF2-40B4-BE49-F238E27FC236}">
                <a16:creationId xmlns:a16="http://schemas.microsoft.com/office/drawing/2014/main" id="{D8E0B07F-9DB8-406E-96C6-9221AC6D3F3D}"/>
              </a:ext>
            </a:extLst>
          </p:cNvPr>
          <p:cNvSpPr txBox="1"/>
          <p:nvPr/>
        </p:nvSpPr>
        <p:spPr>
          <a:xfrm>
            <a:off x="933396" y="2902542"/>
            <a:ext cx="986784" cy="378693"/>
          </a:xfrm>
          <a:prstGeom prst="rect">
            <a:avLst/>
          </a:prstGeom>
          <a:noFill/>
        </p:spPr>
        <p:txBody>
          <a:bodyPr wrap="square" rtlCol="0">
            <a:spAutoFit/>
          </a:bodyPr>
          <a:lstStyle/>
          <a:p>
            <a:pPr>
              <a:lnSpc>
                <a:spcPct val="150000"/>
              </a:lnSpc>
            </a:pPr>
            <a:r>
              <a:rPr lang="zh-CN" altLang="en-US" sz="14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84" name="文本框 83">
            <a:extLst>
              <a:ext uri="{FF2B5EF4-FFF2-40B4-BE49-F238E27FC236}">
                <a16:creationId xmlns:a16="http://schemas.microsoft.com/office/drawing/2014/main" id="{2F0B5B17-4362-40A9-86B5-AE9A8A5DCB9C}"/>
              </a:ext>
            </a:extLst>
          </p:cNvPr>
          <p:cNvSpPr txBox="1"/>
          <p:nvPr/>
        </p:nvSpPr>
        <p:spPr>
          <a:xfrm>
            <a:off x="961649" y="2630099"/>
            <a:ext cx="2173404" cy="378693"/>
          </a:xfrm>
          <a:prstGeom prst="rect">
            <a:avLst/>
          </a:prstGeom>
          <a:noFill/>
        </p:spPr>
        <p:txBody>
          <a:bodyPr wrap="square" rtlCol="0">
            <a:spAutoFit/>
          </a:bodyPr>
          <a:lstStyle/>
          <a:p>
            <a:pPr>
              <a:lnSpc>
                <a:spcPct val="150000"/>
              </a:lnSpc>
            </a:pPr>
            <a:r>
              <a:rPr lang="en-US" altLang="zh-CN" sz="1400">
                <a:solidFill>
                  <a:schemeClr val="bg1">
                    <a:alpha val="50000"/>
                  </a:schemeClr>
                </a:solidFill>
                <a:latin typeface="HarmonyOS Sans SC Medium" panose="00000600000000000000" pitchFamily="2" charset="-122"/>
                <a:ea typeface="HarmonyOS Sans SC Medium" panose="00000600000000000000" pitchFamily="2" charset="-122"/>
              </a:rPr>
              <a:t>IMAGINATIONG</a:t>
            </a:r>
            <a:endParaRPr lang="zh-CN" altLang="en-US" sz="1400">
              <a:solidFill>
                <a:schemeClr val="bg1">
                  <a:alpha val="50000"/>
                </a:schemeClr>
              </a:solidFill>
              <a:latin typeface="HarmonyOS Sans SC Medium" panose="00000600000000000000" pitchFamily="2" charset="-122"/>
              <a:ea typeface="HarmonyOS Sans SC Medium" panose="00000600000000000000" pitchFamily="2" charset="-122"/>
            </a:endParaRPr>
          </a:p>
        </p:txBody>
      </p:sp>
      <p:sp>
        <p:nvSpPr>
          <p:cNvPr id="85" name="文本框 84">
            <a:extLst>
              <a:ext uri="{FF2B5EF4-FFF2-40B4-BE49-F238E27FC236}">
                <a16:creationId xmlns:a16="http://schemas.microsoft.com/office/drawing/2014/main" id="{8E936188-2987-43B8-9DBB-DD1D6C8DF7D2}"/>
              </a:ext>
            </a:extLst>
          </p:cNvPr>
          <p:cNvSpPr txBox="1"/>
          <p:nvPr/>
        </p:nvSpPr>
        <p:spPr>
          <a:xfrm>
            <a:off x="895492" y="3966150"/>
            <a:ext cx="986784" cy="378693"/>
          </a:xfrm>
          <a:prstGeom prst="rect">
            <a:avLst/>
          </a:prstGeom>
          <a:noFill/>
        </p:spPr>
        <p:txBody>
          <a:bodyPr wrap="square" rtlCol="0">
            <a:spAutoFit/>
          </a:bodyPr>
          <a:lstStyle/>
          <a:p>
            <a:pPr>
              <a:lnSpc>
                <a:spcPct val="150000"/>
              </a:lnSpc>
            </a:pPr>
            <a:r>
              <a:rPr lang="zh-CN" altLang="en-US" sz="14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86" name="文本框 85">
            <a:extLst>
              <a:ext uri="{FF2B5EF4-FFF2-40B4-BE49-F238E27FC236}">
                <a16:creationId xmlns:a16="http://schemas.microsoft.com/office/drawing/2014/main" id="{A96B807A-68BE-480B-91E0-BE74AB823597}"/>
              </a:ext>
            </a:extLst>
          </p:cNvPr>
          <p:cNvSpPr txBox="1"/>
          <p:nvPr/>
        </p:nvSpPr>
        <p:spPr>
          <a:xfrm>
            <a:off x="923745" y="3693707"/>
            <a:ext cx="2173404" cy="378693"/>
          </a:xfrm>
          <a:prstGeom prst="rect">
            <a:avLst/>
          </a:prstGeom>
          <a:noFill/>
        </p:spPr>
        <p:txBody>
          <a:bodyPr wrap="square" rtlCol="0">
            <a:spAutoFit/>
          </a:bodyPr>
          <a:lstStyle/>
          <a:p>
            <a:pPr>
              <a:lnSpc>
                <a:spcPct val="150000"/>
              </a:lnSpc>
            </a:pPr>
            <a:r>
              <a:rPr lang="en-US" altLang="zh-CN" sz="1400">
                <a:solidFill>
                  <a:schemeClr val="bg1">
                    <a:alpha val="50000"/>
                  </a:schemeClr>
                </a:solidFill>
                <a:latin typeface="HarmonyOS Sans SC Medium" panose="00000600000000000000" pitchFamily="2" charset="-122"/>
                <a:ea typeface="HarmonyOS Sans SC Medium" panose="00000600000000000000" pitchFamily="2" charset="-122"/>
              </a:rPr>
              <a:t>IMAGINATIONG</a:t>
            </a:r>
            <a:endParaRPr lang="zh-CN" altLang="en-US" sz="1400">
              <a:solidFill>
                <a:schemeClr val="bg1">
                  <a:alpha val="50000"/>
                </a:schemeClr>
              </a:solidFill>
              <a:latin typeface="HarmonyOS Sans SC Medium" panose="00000600000000000000" pitchFamily="2" charset="-122"/>
              <a:ea typeface="HarmonyOS Sans SC Medium" panose="00000600000000000000" pitchFamily="2" charset="-122"/>
            </a:endParaRPr>
          </a:p>
        </p:txBody>
      </p:sp>
      <p:sp>
        <p:nvSpPr>
          <p:cNvPr id="87" name="文本框 86">
            <a:extLst>
              <a:ext uri="{FF2B5EF4-FFF2-40B4-BE49-F238E27FC236}">
                <a16:creationId xmlns:a16="http://schemas.microsoft.com/office/drawing/2014/main" id="{68856D3C-F305-428F-858A-9ECD289C82BA}"/>
              </a:ext>
            </a:extLst>
          </p:cNvPr>
          <p:cNvSpPr txBox="1"/>
          <p:nvPr/>
        </p:nvSpPr>
        <p:spPr>
          <a:xfrm>
            <a:off x="8991502" y="4173526"/>
            <a:ext cx="986784" cy="378693"/>
          </a:xfrm>
          <a:prstGeom prst="rect">
            <a:avLst/>
          </a:prstGeom>
          <a:noFill/>
        </p:spPr>
        <p:txBody>
          <a:bodyPr wrap="square" rtlCol="0">
            <a:spAutoFit/>
          </a:bodyPr>
          <a:lstStyle/>
          <a:p>
            <a:pPr>
              <a:lnSpc>
                <a:spcPct val="150000"/>
              </a:lnSpc>
            </a:pPr>
            <a:r>
              <a:rPr lang="zh-CN" altLang="en-US" sz="14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88" name="文本框 87">
            <a:extLst>
              <a:ext uri="{FF2B5EF4-FFF2-40B4-BE49-F238E27FC236}">
                <a16:creationId xmlns:a16="http://schemas.microsoft.com/office/drawing/2014/main" id="{86A9A7A1-56C6-4160-8080-085268593698}"/>
              </a:ext>
            </a:extLst>
          </p:cNvPr>
          <p:cNvSpPr txBox="1"/>
          <p:nvPr/>
        </p:nvSpPr>
        <p:spPr>
          <a:xfrm>
            <a:off x="9019755" y="3901083"/>
            <a:ext cx="2173404" cy="378693"/>
          </a:xfrm>
          <a:prstGeom prst="rect">
            <a:avLst/>
          </a:prstGeom>
          <a:noFill/>
        </p:spPr>
        <p:txBody>
          <a:bodyPr wrap="square" rtlCol="0">
            <a:spAutoFit/>
          </a:bodyPr>
          <a:lstStyle/>
          <a:p>
            <a:pPr>
              <a:lnSpc>
                <a:spcPct val="150000"/>
              </a:lnSpc>
            </a:pPr>
            <a:r>
              <a:rPr lang="en-US" altLang="zh-CN" sz="1400">
                <a:solidFill>
                  <a:schemeClr val="bg1">
                    <a:alpha val="50000"/>
                  </a:schemeClr>
                </a:solidFill>
                <a:latin typeface="HarmonyOS Sans SC Medium" panose="00000600000000000000" pitchFamily="2" charset="-122"/>
                <a:ea typeface="HarmonyOS Sans SC Medium" panose="00000600000000000000" pitchFamily="2" charset="-122"/>
              </a:rPr>
              <a:t>IMAGINATIONG</a:t>
            </a:r>
            <a:endParaRPr lang="zh-CN" altLang="en-US" sz="1400">
              <a:solidFill>
                <a:schemeClr val="bg1">
                  <a:alpha val="50000"/>
                </a:schemeClr>
              </a:solidFill>
              <a:latin typeface="HarmonyOS Sans SC Medium" panose="00000600000000000000" pitchFamily="2" charset="-122"/>
              <a:ea typeface="HarmonyOS Sans SC Medium" panose="00000600000000000000" pitchFamily="2" charset="-122"/>
            </a:endParaRPr>
          </a:p>
        </p:txBody>
      </p:sp>
      <p:pic>
        <p:nvPicPr>
          <p:cNvPr id="90" name="图形 89" descr="日落景色">
            <a:extLst>
              <a:ext uri="{FF2B5EF4-FFF2-40B4-BE49-F238E27FC236}">
                <a16:creationId xmlns:a16="http://schemas.microsoft.com/office/drawing/2014/main" id="{FDC79DE8-047F-46FA-BDCF-B5E15427FB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6130" y="4985808"/>
            <a:ext cx="914400" cy="914400"/>
          </a:xfrm>
          <a:prstGeom prst="rect">
            <a:avLst/>
          </a:prstGeom>
        </p:spPr>
      </p:pic>
      <p:sp>
        <p:nvSpPr>
          <p:cNvPr id="91" name="斜纹 90">
            <a:extLst>
              <a:ext uri="{FF2B5EF4-FFF2-40B4-BE49-F238E27FC236}">
                <a16:creationId xmlns:a16="http://schemas.microsoft.com/office/drawing/2014/main" id="{815BFCB5-94C1-4803-BFCC-91FF271A2A6D}"/>
              </a:ext>
            </a:extLst>
          </p:cNvPr>
          <p:cNvSpPr/>
          <p:nvPr/>
        </p:nvSpPr>
        <p:spPr>
          <a:xfrm rot="5400000">
            <a:off x="4490340" y="1413561"/>
            <a:ext cx="375047" cy="375047"/>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斜纹 91">
            <a:extLst>
              <a:ext uri="{FF2B5EF4-FFF2-40B4-BE49-F238E27FC236}">
                <a16:creationId xmlns:a16="http://schemas.microsoft.com/office/drawing/2014/main" id="{F4865D04-B6B8-422E-B1E6-D2B3583B867B}"/>
              </a:ext>
            </a:extLst>
          </p:cNvPr>
          <p:cNvSpPr/>
          <p:nvPr/>
        </p:nvSpPr>
        <p:spPr>
          <a:xfrm rot="5400000">
            <a:off x="8471083" y="1403680"/>
            <a:ext cx="375047" cy="375047"/>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斜纹 92">
            <a:extLst>
              <a:ext uri="{FF2B5EF4-FFF2-40B4-BE49-F238E27FC236}">
                <a16:creationId xmlns:a16="http://schemas.microsoft.com/office/drawing/2014/main" id="{0E7FEC31-6C55-4071-AEA9-8E43EFEB96C0}"/>
              </a:ext>
            </a:extLst>
          </p:cNvPr>
          <p:cNvSpPr/>
          <p:nvPr/>
        </p:nvSpPr>
        <p:spPr>
          <a:xfrm rot="5400000">
            <a:off x="2515142" y="3569333"/>
            <a:ext cx="375047" cy="375047"/>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斜纹 93">
            <a:extLst>
              <a:ext uri="{FF2B5EF4-FFF2-40B4-BE49-F238E27FC236}">
                <a16:creationId xmlns:a16="http://schemas.microsoft.com/office/drawing/2014/main" id="{6648A72A-42B4-4326-8F1D-9E93DE7F4F9B}"/>
              </a:ext>
            </a:extLst>
          </p:cNvPr>
          <p:cNvSpPr/>
          <p:nvPr/>
        </p:nvSpPr>
        <p:spPr>
          <a:xfrm rot="5400000">
            <a:off x="10407253" y="3569333"/>
            <a:ext cx="375047" cy="375047"/>
          </a:xfrm>
          <a:prstGeom prst="diagStrip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439656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图片 94">
            <a:extLst>
              <a:ext uri="{FF2B5EF4-FFF2-40B4-BE49-F238E27FC236}">
                <a16:creationId xmlns:a16="http://schemas.microsoft.com/office/drawing/2014/main" id="{AE423AEA-5E30-49D7-8E1B-A7FD7A4A80AB}"/>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741" t="29508" r="7761" b="40488"/>
          <a:stretch/>
        </p:blipFill>
        <p:spPr>
          <a:xfrm>
            <a:off x="-15861" y="-21403"/>
            <a:ext cx="12207861" cy="6859735"/>
          </a:xfrm>
          <a:custGeom>
            <a:avLst/>
            <a:gdLst>
              <a:gd name="connsiteX0" fmla="*/ 0 w 1928473"/>
              <a:gd name="connsiteY0" fmla="*/ 0 h 905013"/>
              <a:gd name="connsiteX1" fmla="*/ 1928473 w 1928473"/>
              <a:gd name="connsiteY1" fmla="*/ 0 h 905013"/>
              <a:gd name="connsiteX2" fmla="*/ 1928473 w 1928473"/>
              <a:gd name="connsiteY2" fmla="*/ 905013 h 905013"/>
              <a:gd name="connsiteX3" fmla="*/ 0 w 192847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1928473" h="905013">
                <a:moveTo>
                  <a:pt x="0" y="0"/>
                </a:moveTo>
                <a:lnTo>
                  <a:pt x="1928473" y="0"/>
                </a:lnTo>
                <a:lnTo>
                  <a:pt x="1928473" y="905013"/>
                </a:lnTo>
                <a:lnTo>
                  <a:pt x="0" y="905013"/>
                </a:lnTo>
                <a:close/>
              </a:path>
            </a:pathLst>
          </a:custGeom>
        </p:spPr>
      </p:pic>
      <p:pic>
        <p:nvPicPr>
          <p:cNvPr id="66" name="图片 65">
            <a:extLst>
              <a:ext uri="{FF2B5EF4-FFF2-40B4-BE49-F238E27FC236}">
                <a16:creationId xmlns:a16="http://schemas.microsoft.com/office/drawing/2014/main" id="{E5E86E99-8BFC-48C7-B2E6-CD2859BE2E96}"/>
              </a:ext>
            </a:extLst>
          </p:cNvPr>
          <p:cNvPicPr>
            <a:picLocks noChangeAspect="1"/>
          </p:cNvPicPr>
          <p:nvPr/>
        </p:nvPicPr>
        <p:blipFill>
          <a:blip r:embed="rId3"/>
          <a:srcRect l="2673" t="24049" r="2673" b="5806"/>
          <a:stretch>
            <a:fillRect/>
          </a:stretch>
        </p:blipFill>
        <p:spPr>
          <a:xfrm>
            <a:off x="9090701" y="2642176"/>
            <a:ext cx="1928467" cy="905013"/>
          </a:xfrm>
          <a:custGeom>
            <a:avLst/>
            <a:gdLst>
              <a:gd name="connsiteX0" fmla="*/ 0 w 1928467"/>
              <a:gd name="connsiteY0" fmla="*/ 0 h 905013"/>
              <a:gd name="connsiteX1" fmla="*/ 1928467 w 1928467"/>
              <a:gd name="connsiteY1" fmla="*/ 0 h 905013"/>
              <a:gd name="connsiteX2" fmla="*/ 1928467 w 1928467"/>
              <a:gd name="connsiteY2" fmla="*/ 905013 h 905013"/>
              <a:gd name="connsiteX3" fmla="*/ 0 w 1928467"/>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1928467" h="905013">
                <a:moveTo>
                  <a:pt x="0" y="0"/>
                </a:moveTo>
                <a:lnTo>
                  <a:pt x="1928467" y="0"/>
                </a:lnTo>
                <a:lnTo>
                  <a:pt x="1928467" y="905013"/>
                </a:lnTo>
                <a:lnTo>
                  <a:pt x="0" y="905013"/>
                </a:lnTo>
                <a:close/>
              </a:path>
            </a:pathLst>
          </a:custGeom>
        </p:spPr>
      </p:pic>
      <p:pic>
        <p:nvPicPr>
          <p:cNvPr id="64" name="图片 63">
            <a:extLst>
              <a:ext uri="{FF2B5EF4-FFF2-40B4-BE49-F238E27FC236}">
                <a16:creationId xmlns:a16="http://schemas.microsoft.com/office/drawing/2014/main" id="{62BA9E98-F02C-4EF8-A6E3-A1E2EE2AB405}"/>
              </a:ext>
            </a:extLst>
          </p:cNvPr>
          <p:cNvPicPr>
            <a:picLocks noChangeAspect="1"/>
          </p:cNvPicPr>
          <p:nvPr/>
        </p:nvPicPr>
        <p:blipFill>
          <a:blip r:embed="rId4"/>
          <a:srcRect l="11573" t="15604" b="5534"/>
          <a:stretch>
            <a:fillRect/>
          </a:stretch>
        </p:blipFill>
        <p:spPr>
          <a:xfrm>
            <a:off x="9090702" y="3651691"/>
            <a:ext cx="905013" cy="905013"/>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p:spPr>
      </p:pic>
      <p:pic>
        <p:nvPicPr>
          <p:cNvPr id="62" name="图片 61">
            <a:extLst>
              <a:ext uri="{FF2B5EF4-FFF2-40B4-BE49-F238E27FC236}">
                <a16:creationId xmlns:a16="http://schemas.microsoft.com/office/drawing/2014/main" id="{2CF45E0C-9E3C-486D-A4B6-E567B56AF020}"/>
              </a:ext>
            </a:extLst>
          </p:cNvPr>
          <p:cNvPicPr>
            <a:picLocks noChangeAspect="1"/>
          </p:cNvPicPr>
          <p:nvPr/>
        </p:nvPicPr>
        <p:blipFill>
          <a:blip r:embed="rId5"/>
          <a:srcRect l="12177" t="2446" r="9041" b="2446"/>
          <a:stretch>
            <a:fillRect/>
          </a:stretch>
        </p:blipFill>
        <p:spPr>
          <a:xfrm>
            <a:off x="8067244" y="4661205"/>
            <a:ext cx="905013" cy="905013"/>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p:spPr>
      </p:pic>
      <p:pic>
        <p:nvPicPr>
          <p:cNvPr id="60" name="图片 59">
            <a:extLst>
              <a:ext uri="{FF2B5EF4-FFF2-40B4-BE49-F238E27FC236}">
                <a16:creationId xmlns:a16="http://schemas.microsoft.com/office/drawing/2014/main" id="{65821CBC-81E8-4E2C-851B-05FA8BD606CB}"/>
              </a:ext>
            </a:extLst>
          </p:cNvPr>
          <p:cNvPicPr>
            <a:picLocks noChangeAspect="1"/>
          </p:cNvPicPr>
          <p:nvPr/>
        </p:nvPicPr>
        <p:blipFill>
          <a:blip r:embed="rId6"/>
          <a:srcRect l="11573" t="8959" b="13451"/>
          <a:stretch>
            <a:fillRect/>
          </a:stretch>
        </p:blipFill>
        <p:spPr>
          <a:xfrm>
            <a:off x="6020330" y="5670719"/>
            <a:ext cx="905012" cy="905013"/>
          </a:xfrm>
          <a:custGeom>
            <a:avLst/>
            <a:gdLst>
              <a:gd name="connsiteX0" fmla="*/ 0 w 905012"/>
              <a:gd name="connsiteY0" fmla="*/ 0 h 905013"/>
              <a:gd name="connsiteX1" fmla="*/ 905012 w 905012"/>
              <a:gd name="connsiteY1" fmla="*/ 0 h 905013"/>
              <a:gd name="connsiteX2" fmla="*/ 905012 w 905012"/>
              <a:gd name="connsiteY2" fmla="*/ 905013 h 905013"/>
              <a:gd name="connsiteX3" fmla="*/ 0 w 905012"/>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2" h="905013">
                <a:moveTo>
                  <a:pt x="0" y="0"/>
                </a:moveTo>
                <a:lnTo>
                  <a:pt x="905012" y="0"/>
                </a:lnTo>
                <a:lnTo>
                  <a:pt x="905012" y="905013"/>
                </a:lnTo>
                <a:lnTo>
                  <a:pt x="0" y="905013"/>
                </a:lnTo>
                <a:close/>
              </a:path>
            </a:pathLst>
          </a:custGeom>
        </p:spPr>
      </p:pic>
      <p:pic>
        <p:nvPicPr>
          <p:cNvPr id="58" name="图片 57">
            <a:extLst>
              <a:ext uri="{FF2B5EF4-FFF2-40B4-BE49-F238E27FC236}">
                <a16:creationId xmlns:a16="http://schemas.microsoft.com/office/drawing/2014/main" id="{B14753E7-4FBB-4907-A39B-0EBB6DA8FD7F}"/>
              </a:ext>
            </a:extLst>
          </p:cNvPr>
          <p:cNvPicPr>
            <a:picLocks noChangeAspect="1"/>
          </p:cNvPicPr>
          <p:nvPr/>
        </p:nvPicPr>
        <p:blipFill>
          <a:blip r:embed="rId7"/>
          <a:srcRect l="9894" t="21443" r="14509" b="3816"/>
          <a:stretch>
            <a:fillRect/>
          </a:stretch>
        </p:blipFill>
        <p:spPr>
          <a:xfrm>
            <a:off x="8067244" y="1632661"/>
            <a:ext cx="905013" cy="905013"/>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p:spPr>
      </p:pic>
      <p:pic>
        <p:nvPicPr>
          <p:cNvPr id="56" name="图片 55">
            <a:extLst>
              <a:ext uri="{FF2B5EF4-FFF2-40B4-BE49-F238E27FC236}">
                <a16:creationId xmlns:a16="http://schemas.microsoft.com/office/drawing/2014/main" id="{2A640864-2079-48D1-A50F-9E070862D3BA}"/>
              </a:ext>
            </a:extLst>
          </p:cNvPr>
          <p:cNvPicPr>
            <a:picLocks noChangeAspect="1"/>
          </p:cNvPicPr>
          <p:nvPr/>
        </p:nvPicPr>
        <p:blipFill rotWithShape="1">
          <a:blip r:embed="rId8">
            <a:extLst>
              <a:ext uri="{28A0092B-C50C-407E-A947-70E740481C1C}">
                <a14:useLocalDpi xmlns:a14="http://schemas.microsoft.com/office/drawing/2010/main" val="0"/>
              </a:ext>
            </a:extLst>
          </a:blip>
          <a:srcRect l="15604" t="15340" r="33495" b="8309"/>
          <a:stretch/>
        </p:blipFill>
        <p:spPr>
          <a:xfrm>
            <a:off x="7043788" y="3651690"/>
            <a:ext cx="905013" cy="905013"/>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p:spPr>
      </p:pic>
      <p:pic>
        <p:nvPicPr>
          <p:cNvPr id="54" name="图片 53">
            <a:extLst>
              <a:ext uri="{FF2B5EF4-FFF2-40B4-BE49-F238E27FC236}">
                <a16:creationId xmlns:a16="http://schemas.microsoft.com/office/drawing/2014/main" id="{BAC2965D-D69D-42B5-A432-04D2FE9C1BBB}"/>
              </a:ext>
            </a:extLst>
          </p:cNvPr>
          <p:cNvPicPr>
            <a:picLocks noChangeAspect="1"/>
          </p:cNvPicPr>
          <p:nvPr/>
        </p:nvPicPr>
        <p:blipFill rotWithShape="1">
          <a:blip r:embed="rId9">
            <a:extLst>
              <a:ext uri="{28A0092B-C50C-407E-A947-70E740481C1C}">
                <a14:useLocalDpi xmlns:a14="http://schemas.microsoft.com/office/drawing/2010/main" val="0"/>
              </a:ext>
            </a:extLst>
          </a:blip>
          <a:srcRect l="9064" t="24179" r="9064" b="14779"/>
          <a:stretch/>
        </p:blipFill>
        <p:spPr>
          <a:xfrm>
            <a:off x="6020331" y="4661206"/>
            <a:ext cx="905013" cy="905013"/>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a:scene3d>
            <a:camera prst="orthographicFront">
              <a:rot lat="0" lon="6000" rev="0"/>
            </a:camera>
            <a:lightRig rig="threePt" dir="t"/>
          </a:scene3d>
        </p:spPr>
      </p:pic>
      <p:pic>
        <p:nvPicPr>
          <p:cNvPr id="52" name="图片 51">
            <a:extLst>
              <a:ext uri="{FF2B5EF4-FFF2-40B4-BE49-F238E27FC236}">
                <a16:creationId xmlns:a16="http://schemas.microsoft.com/office/drawing/2014/main" id="{5F0EEA1C-6B08-4635-981B-BC1FCE968A8F}"/>
              </a:ext>
            </a:extLst>
          </p:cNvPr>
          <p:cNvPicPr>
            <a:picLocks noChangeAspect="1"/>
          </p:cNvPicPr>
          <p:nvPr/>
        </p:nvPicPr>
        <p:blipFill rotWithShape="1">
          <a:blip r:embed="rId10">
            <a:extLst>
              <a:ext uri="{28A0092B-C50C-407E-A947-70E740481C1C}">
                <a14:useLocalDpi xmlns:a14="http://schemas.microsoft.com/office/drawing/2010/main" val="0"/>
              </a:ext>
            </a:extLst>
          </a:blip>
          <a:srcRect l="20465" t="12866" r="11296" b="36211"/>
          <a:stretch/>
        </p:blipFill>
        <p:spPr>
          <a:xfrm>
            <a:off x="6020330" y="2642175"/>
            <a:ext cx="905013" cy="905013"/>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a:scene3d>
            <a:camera prst="orthographicFront">
              <a:rot lat="0" lon="6000" rev="0"/>
            </a:camera>
            <a:lightRig rig="threePt" dir="t"/>
          </a:scene3d>
        </p:spPr>
      </p:pic>
      <p:pic>
        <p:nvPicPr>
          <p:cNvPr id="50" name="图片 49">
            <a:extLst>
              <a:ext uri="{FF2B5EF4-FFF2-40B4-BE49-F238E27FC236}">
                <a16:creationId xmlns:a16="http://schemas.microsoft.com/office/drawing/2014/main" id="{3431D1ED-26C6-4158-816A-108FB2B4261C}"/>
              </a:ext>
            </a:extLst>
          </p:cNvPr>
          <p:cNvPicPr>
            <a:picLocks noChangeAspect="1"/>
          </p:cNvPicPr>
          <p:nvPr/>
        </p:nvPicPr>
        <p:blipFill rotWithShape="1">
          <a:blip r:embed="rId11">
            <a:extLst>
              <a:ext uri="{28A0092B-C50C-407E-A947-70E740481C1C}">
                <a14:useLocalDpi xmlns:a14="http://schemas.microsoft.com/office/drawing/2010/main" val="0"/>
              </a:ext>
            </a:extLst>
          </a:blip>
          <a:srcRect l="4885" t="25669" r="9337" b="11900"/>
          <a:stretch/>
        </p:blipFill>
        <p:spPr>
          <a:xfrm>
            <a:off x="3973416" y="4661205"/>
            <a:ext cx="905013" cy="905013"/>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a:scene3d>
            <a:camera prst="orthographicFront">
              <a:rot lat="0" lon="6000" rev="0"/>
            </a:camera>
            <a:lightRig rig="threePt" dir="t"/>
          </a:scene3d>
        </p:spPr>
      </p:pic>
      <p:pic>
        <p:nvPicPr>
          <p:cNvPr id="48" name="图片 47">
            <a:extLst>
              <a:ext uri="{FF2B5EF4-FFF2-40B4-BE49-F238E27FC236}">
                <a16:creationId xmlns:a16="http://schemas.microsoft.com/office/drawing/2014/main" id="{43B37925-D8B6-4B78-A939-4774AC0C4D89}"/>
              </a:ext>
            </a:extLst>
          </p:cNvPr>
          <p:cNvPicPr>
            <a:picLocks noChangeAspect="1"/>
          </p:cNvPicPr>
          <p:nvPr/>
        </p:nvPicPr>
        <p:blipFill rotWithShape="1">
          <a:blip r:embed="rId2">
            <a:extLst>
              <a:ext uri="{28A0092B-C50C-407E-A947-70E740481C1C}">
                <a14:useLocalDpi xmlns:a14="http://schemas.microsoft.com/office/drawing/2010/main" val="0"/>
              </a:ext>
            </a:extLst>
          </a:blip>
          <a:srcRect l="1742" t="29508" r="7668" b="48163"/>
          <a:stretch/>
        </p:blipFill>
        <p:spPr>
          <a:xfrm>
            <a:off x="3973413" y="3651691"/>
            <a:ext cx="1928473" cy="905013"/>
          </a:xfrm>
          <a:custGeom>
            <a:avLst/>
            <a:gdLst>
              <a:gd name="connsiteX0" fmla="*/ 0 w 1928473"/>
              <a:gd name="connsiteY0" fmla="*/ 0 h 905013"/>
              <a:gd name="connsiteX1" fmla="*/ 1928473 w 1928473"/>
              <a:gd name="connsiteY1" fmla="*/ 0 h 905013"/>
              <a:gd name="connsiteX2" fmla="*/ 1928473 w 1928473"/>
              <a:gd name="connsiteY2" fmla="*/ 905013 h 905013"/>
              <a:gd name="connsiteX3" fmla="*/ 0 w 192847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1928473" h="905013">
                <a:moveTo>
                  <a:pt x="0" y="0"/>
                </a:moveTo>
                <a:lnTo>
                  <a:pt x="1928473" y="0"/>
                </a:lnTo>
                <a:lnTo>
                  <a:pt x="1928473" y="905013"/>
                </a:lnTo>
                <a:lnTo>
                  <a:pt x="0" y="905013"/>
                </a:lnTo>
                <a:close/>
              </a:path>
            </a:pathLst>
          </a:custGeom>
        </p:spPr>
      </p:pic>
      <p:pic>
        <p:nvPicPr>
          <p:cNvPr id="46" name="图片 45">
            <a:extLst>
              <a:ext uri="{FF2B5EF4-FFF2-40B4-BE49-F238E27FC236}">
                <a16:creationId xmlns:a16="http://schemas.microsoft.com/office/drawing/2014/main" id="{EA4CCB71-5701-4BB3-8D39-692366E25183}"/>
              </a:ext>
            </a:extLst>
          </p:cNvPr>
          <p:cNvPicPr>
            <a:picLocks noChangeAspect="1"/>
          </p:cNvPicPr>
          <p:nvPr/>
        </p:nvPicPr>
        <p:blipFill>
          <a:blip r:embed="rId12">
            <a:extLst>
              <a:ext uri="{28A0092B-C50C-407E-A947-70E740481C1C}">
                <a14:useLocalDpi xmlns:a14="http://schemas.microsoft.com/office/drawing/2010/main" val="0"/>
              </a:ext>
            </a:extLst>
          </a:blip>
          <a:srcRect l="19210" r="21080" b="7237"/>
          <a:stretch>
            <a:fillRect/>
          </a:stretch>
        </p:blipFill>
        <p:spPr>
          <a:xfrm>
            <a:off x="1926503" y="5670721"/>
            <a:ext cx="905013" cy="905013"/>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a:scene3d>
            <a:camera prst="orthographicFront">
              <a:rot lat="0" lon="6000" rev="0"/>
            </a:camera>
            <a:lightRig rig="threePt" dir="t"/>
          </a:scene3d>
        </p:spPr>
      </p:pic>
      <p:pic>
        <p:nvPicPr>
          <p:cNvPr id="44" name="图片 43">
            <a:extLst>
              <a:ext uri="{FF2B5EF4-FFF2-40B4-BE49-F238E27FC236}">
                <a16:creationId xmlns:a16="http://schemas.microsoft.com/office/drawing/2014/main" id="{0EBE6D01-0BAF-4614-AF06-E424814D6153}"/>
              </a:ext>
            </a:extLst>
          </p:cNvPr>
          <p:cNvPicPr>
            <a:picLocks noChangeAspect="1"/>
          </p:cNvPicPr>
          <p:nvPr/>
        </p:nvPicPr>
        <p:blipFill rotWithShape="1">
          <a:blip r:embed="rId13">
            <a:extLst>
              <a:ext uri="{28A0092B-C50C-407E-A947-70E740481C1C}">
                <a14:useLocalDpi xmlns:a14="http://schemas.microsoft.com/office/drawing/2010/main" val="0"/>
              </a:ext>
            </a:extLst>
          </a:blip>
          <a:srcRect l="15237" t="34720" r="9260" b="39913"/>
          <a:stretch/>
        </p:blipFill>
        <p:spPr>
          <a:xfrm>
            <a:off x="903045" y="4661206"/>
            <a:ext cx="1928470" cy="905013"/>
          </a:xfrm>
          <a:custGeom>
            <a:avLst/>
            <a:gdLst>
              <a:gd name="connsiteX0" fmla="*/ 0 w 1928470"/>
              <a:gd name="connsiteY0" fmla="*/ 0 h 905013"/>
              <a:gd name="connsiteX1" fmla="*/ 1928470 w 1928470"/>
              <a:gd name="connsiteY1" fmla="*/ 0 h 905013"/>
              <a:gd name="connsiteX2" fmla="*/ 1928470 w 1928470"/>
              <a:gd name="connsiteY2" fmla="*/ 905013 h 905013"/>
              <a:gd name="connsiteX3" fmla="*/ 0 w 1928470"/>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1928470" h="905013">
                <a:moveTo>
                  <a:pt x="0" y="0"/>
                </a:moveTo>
                <a:lnTo>
                  <a:pt x="1928470" y="0"/>
                </a:lnTo>
                <a:lnTo>
                  <a:pt x="1928470" y="905013"/>
                </a:lnTo>
                <a:lnTo>
                  <a:pt x="0" y="905013"/>
                </a:lnTo>
                <a:close/>
              </a:path>
            </a:pathLst>
          </a:custGeom>
          <a:scene3d>
            <a:camera prst="orthographicFront">
              <a:rot lat="0" lon="6000" rev="0"/>
            </a:camera>
            <a:lightRig rig="threePt" dir="t"/>
          </a:scene3d>
        </p:spPr>
      </p:pic>
      <p:sp>
        <p:nvSpPr>
          <p:cNvPr id="5" name="文本框 4">
            <a:extLst>
              <a:ext uri="{FF2B5EF4-FFF2-40B4-BE49-F238E27FC236}">
                <a16:creationId xmlns:a16="http://schemas.microsoft.com/office/drawing/2014/main" id="{2D0BDECB-B3EB-4C41-A840-ABF6032421CA}"/>
              </a:ext>
            </a:extLst>
          </p:cNvPr>
          <p:cNvSpPr txBox="1"/>
          <p:nvPr/>
        </p:nvSpPr>
        <p:spPr>
          <a:xfrm>
            <a:off x="858216" y="368729"/>
            <a:ext cx="2873113" cy="523220"/>
          </a:xfrm>
          <a:prstGeom prst="rect">
            <a:avLst/>
          </a:prstGeom>
          <a:noFill/>
        </p:spPr>
        <p:txBody>
          <a:bodyPr wrap="square" rtlCol="0">
            <a:spAutoFit/>
          </a:bodyPr>
          <a:lstStyle/>
          <a:p>
            <a:pPr algn="dist"/>
            <a:r>
              <a:rPr lang="en-US" altLang="zh-CN"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rPr>
              <a:t>IMAGINATION</a:t>
            </a:r>
            <a:endParaRPr lang="zh-CN" altLang="en-US"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endParaRPr>
          </a:p>
        </p:txBody>
      </p:sp>
      <p:sp>
        <p:nvSpPr>
          <p:cNvPr id="6" name="文本框 5">
            <a:extLst>
              <a:ext uri="{FF2B5EF4-FFF2-40B4-BE49-F238E27FC236}">
                <a16:creationId xmlns:a16="http://schemas.microsoft.com/office/drawing/2014/main" id="{E7CF0B64-BDAA-4578-89B4-77BF472836BD}"/>
              </a:ext>
            </a:extLst>
          </p:cNvPr>
          <p:cNvSpPr txBox="1"/>
          <p:nvPr/>
        </p:nvSpPr>
        <p:spPr>
          <a:xfrm>
            <a:off x="858216" y="538006"/>
            <a:ext cx="3032828" cy="707886"/>
          </a:xfrm>
          <a:prstGeom prst="rect">
            <a:avLst/>
          </a:prstGeom>
          <a:noFill/>
        </p:spPr>
        <p:txBody>
          <a:bodyPr wrap="square" rtlCol="0">
            <a:spAutoFit/>
          </a:bodyPr>
          <a:lstStyle/>
          <a:p>
            <a:pPr algn="dist"/>
            <a:r>
              <a:rPr lang="zh-CN" altLang="en-US" sz="2400" dirty="0">
                <a:latin typeface="HarmonyOS Sans SC Medium" panose="00000600000000000000" pitchFamily="2" charset="-122"/>
                <a:ea typeface="HarmonyOS Sans SC Medium" panose="00000600000000000000" pitchFamily="2" charset="-122"/>
              </a:rPr>
              <a:t>如果有</a:t>
            </a:r>
            <a:r>
              <a:rPr lang="zh-CN" altLang="en-US" sz="4000" dirty="0">
                <a:solidFill>
                  <a:schemeClr val="accent2"/>
                </a:solidFill>
                <a:latin typeface="HarmonyOS Sans SC Medium" panose="00000600000000000000" pitchFamily="2" charset="-122"/>
                <a:ea typeface="HarmonyOS Sans SC Medium" panose="00000600000000000000" pitchFamily="2" charset="-122"/>
              </a:rPr>
              <a:t>很多</a:t>
            </a:r>
            <a:r>
              <a:rPr lang="zh-CN" altLang="en-US" sz="2400" dirty="0">
                <a:latin typeface="HarmonyOS Sans SC Medium" panose="00000600000000000000" pitchFamily="2" charset="-122"/>
                <a:ea typeface="HarmonyOS Sans SC Medium" panose="00000600000000000000" pitchFamily="2" charset="-122"/>
              </a:rPr>
              <a:t>张图片</a:t>
            </a:r>
          </a:p>
        </p:txBody>
      </p:sp>
      <p:sp>
        <p:nvSpPr>
          <p:cNvPr id="7" name="矩形 6">
            <a:extLst>
              <a:ext uri="{FF2B5EF4-FFF2-40B4-BE49-F238E27FC236}">
                <a16:creationId xmlns:a16="http://schemas.microsoft.com/office/drawing/2014/main" id="{66B3EA85-F264-460E-8599-2E65AA1C4A20}"/>
              </a:ext>
            </a:extLst>
          </p:cNvPr>
          <p:cNvSpPr/>
          <p:nvPr/>
        </p:nvSpPr>
        <p:spPr>
          <a:xfrm>
            <a:off x="698501" y="0"/>
            <a:ext cx="181910" cy="1676400"/>
          </a:xfrm>
          <a:prstGeom prst="rect">
            <a:avLst/>
          </a:prstGeom>
          <a:gradFill>
            <a:gsLst>
              <a:gs pos="0">
                <a:schemeClr val="accent2"/>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1EB1F8B-F8F6-4FBF-AE57-7DD8EDB8A2CA}"/>
              </a:ext>
            </a:extLst>
          </p:cNvPr>
          <p:cNvSpPr txBox="1"/>
          <p:nvPr/>
        </p:nvSpPr>
        <p:spPr>
          <a:xfrm>
            <a:off x="916273" y="1594103"/>
            <a:ext cx="986784" cy="419602"/>
          </a:xfrm>
          <a:prstGeom prst="rect">
            <a:avLst/>
          </a:prstGeom>
          <a:noFill/>
        </p:spPr>
        <p:txBody>
          <a:bodyPr wrap="square" rtlCol="0">
            <a:spAutoFit/>
          </a:bodyPr>
          <a:lstStyle/>
          <a:p>
            <a:pPr>
              <a:lnSpc>
                <a:spcPct val="150000"/>
              </a:lnSpc>
            </a:pPr>
            <a:r>
              <a:rPr lang="zh-CN" altLang="en-US" sz="160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9" name="矩形 8">
            <a:extLst>
              <a:ext uri="{FF2B5EF4-FFF2-40B4-BE49-F238E27FC236}">
                <a16:creationId xmlns:a16="http://schemas.microsoft.com/office/drawing/2014/main" id="{38A75B6C-074A-4C37-9C67-8254C8B8DE8A}"/>
              </a:ext>
            </a:extLst>
          </p:cNvPr>
          <p:cNvSpPr/>
          <p:nvPr/>
        </p:nvSpPr>
        <p:spPr>
          <a:xfrm>
            <a:off x="998044" y="2209688"/>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92D3E64-99C3-457E-9F2B-8BEDBF92C945}"/>
              </a:ext>
            </a:extLst>
          </p:cNvPr>
          <p:cNvSpPr txBox="1"/>
          <p:nvPr/>
        </p:nvSpPr>
        <p:spPr>
          <a:xfrm>
            <a:off x="1775211" y="1649035"/>
            <a:ext cx="4095744" cy="1671355"/>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a:t>
            </a:r>
          </a:p>
          <a:p>
            <a:pPr>
              <a:lnSpc>
                <a:spcPct val="150000"/>
              </a:lnSpc>
            </a:pPr>
            <a:endPar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
        <p:nvSpPr>
          <p:cNvPr id="12" name="矩形 11">
            <a:extLst>
              <a:ext uri="{FF2B5EF4-FFF2-40B4-BE49-F238E27FC236}">
                <a16:creationId xmlns:a16="http://schemas.microsoft.com/office/drawing/2014/main" id="{5BB4929E-B2D1-4397-9864-64F89C12E652}"/>
              </a:ext>
            </a:extLst>
          </p:cNvPr>
          <p:cNvSpPr/>
          <p:nvPr/>
        </p:nvSpPr>
        <p:spPr>
          <a:xfrm>
            <a:off x="1926502" y="3651690"/>
            <a:ext cx="905013" cy="905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763D4BB-7F32-4AE8-8F62-805ABA7146D1}"/>
              </a:ext>
            </a:extLst>
          </p:cNvPr>
          <p:cNvSpPr/>
          <p:nvPr/>
        </p:nvSpPr>
        <p:spPr>
          <a:xfrm>
            <a:off x="2949959" y="3651690"/>
            <a:ext cx="905013" cy="90501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F6DC8FA-D9D5-4D99-8F97-96614056D350}"/>
              </a:ext>
            </a:extLst>
          </p:cNvPr>
          <p:cNvSpPr/>
          <p:nvPr/>
        </p:nvSpPr>
        <p:spPr>
          <a:xfrm>
            <a:off x="6020330" y="3651690"/>
            <a:ext cx="905013" cy="905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89DB3D2-2F83-4EEB-B8EC-E9840FF2354C}"/>
              </a:ext>
            </a:extLst>
          </p:cNvPr>
          <p:cNvSpPr/>
          <p:nvPr/>
        </p:nvSpPr>
        <p:spPr>
          <a:xfrm>
            <a:off x="8067244" y="3651690"/>
            <a:ext cx="905013" cy="905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8CD2BA6-40AB-45F2-A25B-25A6523E6401}"/>
              </a:ext>
            </a:extLst>
          </p:cNvPr>
          <p:cNvSpPr/>
          <p:nvPr/>
        </p:nvSpPr>
        <p:spPr>
          <a:xfrm>
            <a:off x="10114155" y="3651690"/>
            <a:ext cx="905013" cy="90501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2E50F5F-F926-47AF-9249-FB253AA92ACD}"/>
              </a:ext>
            </a:extLst>
          </p:cNvPr>
          <p:cNvSpPr/>
          <p:nvPr/>
        </p:nvSpPr>
        <p:spPr>
          <a:xfrm>
            <a:off x="2949959" y="4661205"/>
            <a:ext cx="905013" cy="905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B4B66F2-67ED-4521-BE9C-03A888313E72}"/>
              </a:ext>
            </a:extLst>
          </p:cNvPr>
          <p:cNvSpPr/>
          <p:nvPr/>
        </p:nvSpPr>
        <p:spPr>
          <a:xfrm>
            <a:off x="4996873" y="4661205"/>
            <a:ext cx="905013" cy="90501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BC6AC93-AF6A-4F38-A40D-F7E1B65D8439}"/>
              </a:ext>
            </a:extLst>
          </p:cNvPr>
          <p:cNvSpPr/>
          <p:nvPr/>
        </p:nvSpPr>
        <p:spPr>
          <a:xfrm>
            <a:off x="7043787" y="4661205"/>
            <a:ext cx="905013" cy="90501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E2A9B12-A25D-44D1-B892-447722526954}"/>
              </a:ext>
            </a:extLst>
          </p:cNvPr>
          <p:cNvSpPr/>
          <p:nvPr/>
        </p:nvSpPr>
        <p:spPr>
          <a:xfrm>
            <a:off x="9090701" y="4661205"/>
            <a:ext cx="905013" cy="90501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0F1997B8-BF34-4046-970C-284FFC4BBBEC}"/>
              </a:ext>
            </a:extLst>
          </p:cNvPr>
          <p:cNvSpPr/>
          <p:nvPr/>
        </p:nvSpPr>
        <p:spPr>
          <a:xfrm>
            <a:off x="10114155" y="4661205"/>
            <a:ext cx="905013" cy="905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AA57B72-3601-42AE-B2F5-351A29A59568}"/>
              </a:ext>
            </a:extLst>
          </p:cNvPr>
          <p:cNvSpPr/>
          <p:nvPr/>
        </p:nvSpPr>
        <p:spPr>
          <a:xfrm>
            <a:off x="2949959" y="5670720"/>
            <a:ext cx="905013" cy="90501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5E136D7-8B79-413C-B8E1-F66871B1A10C}"/>
              </a:ext>
            </a:extLst>
          </p:cNvPr>
          <p:cNvSpPr/>
          <p:nvPr/>
        </p:nvSpPr>
        <p:spPr>
          <a:xfrm>
            <a:off x="8067243" y="5670719"/>
            <a:ext cx="905013" cy="905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6A3AD924-22B5-422A-A78C-5EC62A0506FB}"/>
              </a:ext>
            </a:extLst>
          </p:cNvPr>
          <p:cNvSpPr/>
          <p:nvPr/>
        </p:nvSpPr>
        <p:spPr>
          <a:xfrm>
            <a:off x="10114155" y="1632660"/>
            <a:ext cx="905013" cy="905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47163F0-0F36-4986-9FE0-58DB313ADF73}"/>
              </a:ext>
            </a:extLst>
          </p:cNvPr>
          <p:cNvSpPr/>
          <p:nvPr/>
        </p:nvSpPr>
        <p:spPr>
          <a:xfrm>
            <a:off x="7043787" y="2642175"/>
            <a:ext cx="905013" cy="90501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4419505-4A62-4B30-91D4-15BF91F38BC7}"/>
              </a:ext>
            </a:extLst>
          </p:cNvPr>
          <p:cNvSpPr/>
          <p:nvPr/>
        </p:nvSpPr>
        <p:spPr>
          <a:xfrm>
            <a:off x="10114155" y="623145"/>
            <a:ext cx="905013" cy="90501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901F7541-C471-4537-8B7C-70C7E34AC646}"/>
              </a:ext>
            </a:extLst>
          </p:cNvPr>
          <p:cNvSpPr txBox="1"/>
          <p:nvPr/>
        </p:nvSpPr>
        <p:spPr>
          <a:xfrm>
            <a:off x="1926499" y="3857351"/>
            <a:ext cx="905013" cy="378693"/>
          </a:xfrm>
          <a:prstGeom prst="rect">
            <a:avLst/>
          </a:prstGeom>
          <a:noFill/>
        </p:spPr>
        <p:txBody>
          <a:bodyPr wrap="square" rtlCol="0">
            <a:spAutoFit/>
          </a:bodyPr>
          <a:lstStyle/>
          <a:p>
            <a:pPr>
              <a:lnSpc>
                <a:spcPct val="150000"/>
              </a:lnSpc>
            </a:pPr>
            <a:r>
              <a:rPr lang="zh-CN" altLang="en-US" sz="1400" dirty="0">
                <a:solidFill>
                  <a:schemeClr val="bg1"/>
                </a:solidFill>
                <a:latin typeface="HarmonyOS Sans SC Medium" panose="00000600000000000000" pitchFamily="2" charset="-122"/>
                <a:ea typeface="HarmonyOS Sans SC Medium" panose="00000600000000000000" pitchFamily="2" charset="-122"/>
              </a:rPr>
              <a:t>山川</a:t>
            </a:r>
          </a:p>
        </p:txBody>
      </p:sp>
      <p:sp>
        <p:nvSpPr>
          <p:cNvPr id="71" name="文本框 70">
            <a:extLst>
              <a:ext uri="{FF2B5EF4-FFF2-40B4-BE49-F238E27FC236}">
                <a16:creationId xmlns:a16="http://schemas.microsoft.com/office/drawing/2014/main" id="{52D9730A-81E9-440B-B9A6-FA2DEE5E1C2D}"/>
              </a:ext>
            </a:extLst>
          </p:cNvPr>
          <p:cNvSpPr txBox="1"/>
          <p:nvPr/>
        </p:nvSpPr>
        <p:spPr>
          <a:xfrm>
            <a:off x="2949952" y="3893640"/>
            <a:ext cx="905013" cy="378693"/>
          </a:xfrm>
          <a:prstGeom prst="rect">
            <a:avLst/>
          </a:prstGeom>
          <a:noFill/>
        </p:spPr>
        <p:txBody>
          <a:bodyPr wrap="square" rtlCol="0">
            <a:spAutoFit/>
          </a:bodyPr>
          <a:lstStyle/>
          <a:p>
            <a:pPr algn="r">
              <a:lnSpc>
                <a:spcPct val="150000"/>
              </a:lnSpc>
            </a:pPr>
            <a:r>
              <a:rPr lang="zh-CN" altLang="en-US" sz="1400" dirty="0">
                <a:solidFill>
                  <a:schemeClr val="accent2"/>
                </a:solidFill>
                <a:latin typeface="HarmonyOS Sans SC Medium" panose="00000600000000000000" pitchFamily="2" charset="-122"/>
                <a:ea typeface="HarmonyOS Sans SC Medium" panose="00000600000000000000" pitchFamily="2" charset="-122"/>
              </a:rPr>
              <a:t>沙滩</a:t>
            </a:r>
          </a:p>
        </p:txBody>
      </p:sp>
      <p:sp>
        <p:nvSpPr>
          <p:cNvPr id="72" name="文本框 71">
            <a:extLst>
              <a:ext uri="{FF2B5EF4-FFF2-40B4-BE49-F238E27FC236}">
                <a16:creationId xmlns:a16="http://schemas.microsoft.com/office/drawing/2014/main" id="{558B3B75-CA45-4ABF-9137-866D04D177FF}"/>
              </a:ext>
            </a:extLst>
          </p:cNvPr>
          <p:cNvSpPr txBox="1"/>
          <p:nvPr/>
        </p:nvSpPr>
        <p:spPr>
          <a:xfrm>
            <a:off x="1910638" y="3651690"/>
            <a:ext cx="1039307" cy="337785"/>
          </a:xfrm>
          <a:prstGeom prst="rect">
            <a:avLst/>
          </a:prstGeom>
          <a:noFill/>
        </p:spPr>
        <p:txBody>
          <a:bodyPr wrap="square" rtlCol="0">
            <a:spAutoFit/>
          </a:bodyPr>
          <a:lstStyle/>
          <a:p>
            <a:pPr>
              <a:lnSpc>
                <a:spcPct val="150000"/>
              </a:lnSpc>
            </a:pPr>
            <a:r>
              <a:rPr lang="en-US" altLang="zh-CN" sz="1200" dirty="0">
                <a:solidFill>
                  <a:schemeClr val="bg1"/>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bg1"/>
              </a:solidFill>
              <a:latin typeface="HarmonyOS Sans SC Light" panose="00000400000000000000" pitchFamily="2" charset="-122"/>
              <a:ea typeface="HarmonyOS Sans SC Light" panose="00000400000000000000" pitchFamily="2" charset="-122"/>
            </a:endParaRPr>
          </a:p>
        </p:txBody>
      </p:sp>
      <p:sp>
        <p:nvSpPr>
          <p:cNvPr id="73" name="文本框 72">
            <a:extLst>
              <a:ext uri="{FF2B5EF4-FFF2-40B4-BE49-F238E27FC236}">
                <a16:creationId xmlns:a16="http://schemas.microsoft.com/office/drawing/2014/main" id="{7F0D7BF4-25E4-475F-A8BA-DC46B97FEBA9}"/>
              </a:ext>
            </a:extLst>
          </p:cNvPr>
          <p:cNvSpPr txBox="1"/>
          <p:nvPr/>
        </p:nvSpPr>
        <p:spPr>
          <a:xfrm>
            <a:off x="2949945" y="4111575"/>
            <a:ext cx="1039307" cy="337785"/>
          </a:xfrm>
          <a:prstGeom prst="rect">
            <a:avLst/>
          </a:prstGeom>
          <a:noFill/>
        </p:spPr>
        <p:txBody>
          <a:bodyPr wrap="square" rtlCol="0">
            <a:spAutoFit/>
          </a:bodyPr>
          <a:lstStyle/>
          <a:p>
            <a:pPr>
              <a:lnSpc>
                <a:spcPct val="150000"/>
              </a:lnSpc>
            </a:pPr>
            <a:r>
              <a:rPr lang="en-US" altLang="zh-CN" sz="1200" dirty="0">
                <a:solidFill>
                  <a:schemeClr val="accent2"/>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accent2"/>
              </a:solidFill>
              <a:latin typeface="HarmonyOS Sans SC Light" panose="00000400000000000000" pitchFamily="2" charset="-122"/>
              <a:ea typeface="HarmonyOS Sans SC Light" panose="00000400000000000000" pitchFamily="2" charset="-122"/>
            </a:endParaRPr>
          </a:p>
        </p:txBody>
      </p:sp>
      <p:sp>
        <p:nvSpPr>
          <p:cNvPr id="74" name="文本框 73">
            <a:extLst>
              <a:ext uri="{FF2B5EF4-FFF2-40B4-BE49-F238E27FC236}">
                <a16:creationId xmlns:a16="http://schemas.microsoft.com/office/drawing/2014/main" id="{9863141C-54E0-4B18-B903-6172AE4EB596}"/>
              </a:ext>
            </a:extLst>
          </p:cNvPr>
          <p:cNvSpPr txBox="1"/>
          <p:nvPr/>
        </p:nvSpPr>
        <p:spPr>
          <a:xfrm>
            <a:off x="2949967" y="4980299"/>
            <a:ext cx="905013" cy="378693"/>
          </a:xfrm>
          <a:prstGeom prst="rect">
            <a:avLst/>
          </a:prstGeom>
          <a:noFill/>
        </p:spPr>
        <p:txBody>
          <a:bodyPr wrap="square" rtlCol="0">
            <a:spAutoFit/>
          </a:bodyPr>
          <a:lstStyle/>
          <a:p>
            <a:pPr>
              <a:lnSpc>
                <a:spcPct val="150000"/>
              </a:lnSpc>
            </a:pPr>
            <a:r>
              <a:rPr lang="zh-CN" altLang="en-US" sz="1400" dirty="0">
                <a:solidFill>
                  <a:schemeClr val="bg1"/>
                </a:solidFill>
                <a:latin typeface="HarmonyOS Sans SC Medium" panose="00000600000000000000" pitchFamily="2" charset="-122"/>
                <a:ea typeface="HarmonyOS Sans SC Medium" panose="00000600000000000000" pitchFamily="2" charset="-122"/>
              </a:rPr>
              <a:t>山川</a:t>
            </a:r>
          </a:p>
        </p:txBody>
      </p:sp>
      <p:sp>
        <p:nvSpPr>
          <p:cNvPr id="75" name="文本框 74">
            <a:extLst>
              <a:ext uri="{FF2B5EF4-FFF2-40B4-BE49-F238E27FC236}">
                <a16:creationId xmlns:a16="http://schemas.microsoft.com/office/drawing/2014/main" id="{8F8F2416-42AA-4A8F-8A76-C886A392E7E5}"/>
              </a:ext>
            </a:extLst>
          </p:cNvPr>
          <p:cNvSpPr txBox="1"/>
          <p:nvPr/>
        </p:nvSpPr>
        <p:spPr>
          <a:xfrm>
            <a:off x="2934106" y="4774638"/>
            <a:ext cx="1039307" cy="337785"/>
          </a:xfrm>
          <a:prstGeom prst="rect">
            <a:avLst/>
          </a:prstGeom>
          <a:noFill/>
        </p:spPr>
        <p:txBody>
          <a:bodyPr wrap="square" rtlCol="0">
            <a:spAutoFit/>
          </a:bodyPr>
          <a:lstStyle/>
          <a:p>
            <a:pPr>
              <a:lnSpc>
                <a:spcPct val="150000"/>
              </a:lnSpc>
            </a:pPr>
            <a:r>
              <a:rPr lang="en-US" altLang="zh-CN" sz="1200" dirty="0">
                <a:solidFill>
                  <a:schemeClr val="bg1"/>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bg1"/>
              </a:solidFill>
              <a:latin typeface="HarmonyOS Sans SC Light" panose="00000400000000000000" pitchFamily="2" charset="-122"/>
              <a:ea typeface="HarmonyOS Sans SC Light" panose="00000400000000000000" pitchFamily="2" charset="-122"/>
            </a:endParaRPr>
          </a:p>
        </p:txBody>
      </p:sp>
      <p:sp>
        <p:nvSpPr>
          <p:cNvPr id="76" name="文本框 75">
            <a:extLst>
              <a:ext uri="{FF2B5EF4-FFF2-40B4-BE49-F238E27FC236}">
                <a16:creationId xmlns:a16="http://schemas.microsoft.com/office/drawing/2014/main" id="{D6B35DCB-5834-4E49-8614-7628EF594E93}"/>
              </a:ext>
            </a:extLst>
          </p:cNvPr>
          <p:cNvSpPr txBox="1"/>
          <p:nvPr/>
        </p:nvSpPr>
        <p:spPr>
          <a:xfrm>
            <a:off x="4996873" y="4842283"/>
            <a:ext cx="905013" cy="378693"/>
          </a:xfrm>
          <a:prstGeom prst="rect">
            <a:avLst/>
          </a:prstGeom>
          <a:noFill/>
        </p:spPr>
        <p:txBody>
          <a:bodyPr wrap="square" rtlCol="0">
            <a:spAutoFit/>
          </a:bodyPr>
          <a:lstStyle/>
          <a:p>
            <a:pPr algn="r">
              <a:lnSpc>
                <a:spcPct val="150000"/>
              </a:lnSpc>
            </a:pPr>
            <a:r>
              <a:rPr lang="zh-CN" altLang="en-US" sz="1400" dirty="0">
                <a:solidFill>
                  <a:schemeClr val="accent2"/>
                </a:solidFill>
                <a:latin typeface="HarmonyOS Sans SC Medium" panose="00000600000000000000" pitchFamily="2" charset="-122"/>
                <a:ea typeface="HarmonyOS Sans SC Medium" panose="00000600000000000000" pitchFamily="2" charset="-122"/>
              </a:rPr>
              <a:t>沙滩</a:t>
            </a:r>
          </a:p>
        </p:txBody>
      </p:sp>
      <p:sp>
        <p:nvSpPr>
          <p:cNvPr id="77" name="文本框 76">
            <a:extLst>
              <a:ext uri="{FF2B5EF4-FFF2-40B4-BE49-F238E27FC236}">
                <a16:creationId xmlns:a16="http://schemas.microsoft.com/office/drawing/2014/main" id="{6B37F85D-1627-4DFB-BE03-F502B3A949C9}"/>
              </a:ext>
            </a:extLst>
          </p:cNvPr>
          <p:cNvSpPr txBox="1"/>
          <p:nvPr/>
        </p:nvSpPr>
        <p:spPr>
          <a:xfrm>
            <a:off x="4996866" y="5060218"/>
            <a:ext cx="1039307" cy="337785"/>
          </a:xfrm>
          <a:prstGeom prst="rect">
            <a:avLst/>
          </a:prstGeom>
          <a:noFill/>
        </p:spPr>
        <p:txBody>
          <a:bodyPr wrap="square" rtlCol="0">
            <a:spAutoFit/>
          </a:bodyPr>
          <a:lstStyle/>
          <a:p>
            <a:pPr>
              <a:lnSpc>
                <a:spcPct val="150000"/>
              </a:lnSpc>
            </a:pPr>
            <a:r>
              <a:rPr lang="en-US" altLang="zh-CN" sz="1200" dirty="0">
                <a:solidFill>
                  <a:schemeClr val="accent2"/>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accent2"/>
              </a:solidFill>
              <a:latin typeface="HarmonyOS Sans SC Light" panose="00000400000000000000" pitchFamily="2" charset="-122"/>
              <a:ea typeface="HarmonyOS Sans SC Light" panose="00000400000000000000" pitchFamily="2" charset="-122"/>
            </a:endParaRPr>
          </a:p>
        </p:txBody>
      </p:sp>
      <p:sp>
        <p:nvSpPr>
          <p:cNvPr id="78" name="文本框 77">
            <a:extLst>
              <a:ext uri="{FF2B5EF4-FFF2-40B4-BE49-F238E27FC236}">
                <a16:creationId xmlns:a16="http://schemas.microsoft.com/office/drawing/2014/main" id="{0C9BF11A-75D6-4A8D-B6A1-4F15B1A2184F}"/>
              </a:ext>
            </a:extLst>
          </p:cNvPr>
          <p:cNvSpPr txBox="1"/>
          <p:nvPr/>
        </p:nvSpPr>
        <p:spPr>
          <a:xfrm>
            <a:off x="10114155" y="867199"/>
            <a:ext cx="905013" cy="378693"/>
          </a:xfrm>
          <a:prstGeom prst="rect">
            <a:avLst/>
          </a:prstGeom>
          <a:noFill/>
        </p:spPr>
        <p:txBody>
          <a:bodyPr wrap="square" rtlCol="0">
            <a:spAutoFit/>
          </a:bodyPr>
          <a:lstStyle/>
          <a:p>
            <a:pPr algn="r">
              <a:lnSpc>
                <a:spcPct val="150000"/>
              </a:lnSpc>
            </a:pPr>
            <a:r>
              <a:rPr lang="zh-CN" altLang="en-US" sz="1400" dirty="0">
                <a:solidFill>
                  <a:schemeClr val="accent2"/>
                </a:solidFill>
                <a:latin typeface="HarmonyOS Sans SC Medium" panose="00000600000000000000" pitchFamily="2" charset="-122"/>
                <a:ea typeface="HarmonyOS Sans SC Medium" panose="00000600000000000000" pitchFamily="2" charset="-122"/>
              </a:rPr>
              <a:t>沙滩</a:t>
            </a:r>
          </a:p>
        </p:txBody>
      </p:sp>
      <p:sp>
        <p:nvSpPr>
          <p:cNvPr id="79" name="文本框 78">
            <a:extLst>
              <a:ext uri="{FF2B5EF4-FFF2-40B4-BE49-F238E27FC236}">
                <a16:creationId xmlns:a16="http://schemas.microsoft.com/office/drawing/2014/main" id="{F04D342F-0460-44F1-825C-0E090C3C9578}"/>
              </a:ext>
            </a:extLst>
          </p:cNvPr>
          <p:cNvSpPr txBox="1"/>
          <p:nvPr/>
        </p:nvSpPr>
        <p:spPr>
          <a:xfrm>
            <a:off x="10114148" y="1085134"/>
            <a:ext cx="1039307" cy="337785"/>
          </a:xfrm>
          <a:prstGeom prst="rect">
            <a:avLst/>
          </a:prstGeom>
          <a:noFill/>
        </p:spPr>
        <p:txBody>
          <a:bodyPr wrap="square" rtlCol="0">
            <a:spAutoFit/>
          </a:bodyPr>
          <a:lstStyle/>
          <a:p>
            <a:pPr>
              <a:lnSpc>
                <a:spcPct val="150000"/>
              </a:lnSpc>
            </a:pPr>
            <a:r>
              <a:rPr lang="en-US" altLang="zh-CN" sz="1200" dirty="0">
                <a:solidFill>
                  <a:schemeClr val="accent2"/>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accent2"/>
              </a:solidFill>
              <a:latin typeface="HarmonyOS Sans SC Light" panose="00000400000000000000" pitchFamily="2" charset="-122"/>
              <a:ea typeface="HarmonyOS Sans SC Light" panose="00000400000000000000" pitchFamily="2" charset="-122"/>
            </a:endParaRPr>
          </a:p>
        </p:txBody>
      </p:sp>
      <p:sp>
        <p:nvSpPr>
          <p:cNvPr id="80" name="文本框 79">
            <a:extLst>
              <a:ext uri="{FF2B5EF4-FFF2-40B4-BE49-F238E27FC236}">
                <a16:creationId xmlns:a16="http://schemas.microsoft.com/office/drawing/2014/main" id="{D8A9598A-7AB7-4F98-833B-5C3C8749D169}"/>
              </a:ext>
            </a:extLst>
          </p:cNvPr>
          <p:cNvSpPr txBox="1"/>
          <p:nvPr/>
        </p:nvSpPr>
        <p:spPr>
          <a:xfrm>
            <a:off x="10098316" y="3809196"/>
            <a:ext cx="905013" cy="378693"/>
          </a:xfrm>
          <a:prstGeom prst="rect">
            <a:avLst/>
          </a:prstGeom>
          <a:noFill/>
        </p:spPr>
        <p:txBody>
          <a:bodyPr wrap="square" rtlCol="0">
            <a:spAutoFit/>
          </a:bodyPr>
          <a:lstStyle/>
          <a:p>
            <a:pPr algn="r">
              <a:lnSpc>
                <a:spcPct val="150000"/>
              </a:lnSpc>
            </a:pPr>
            <a:r>
              <a:rPr lang="zh-CN" altLang="en-US" sz="1400" dirty="0">
                <a:solidFill>
                  <a:schemeClr val="accent2"/>
                </a:solidFill>
                <a:latin typeface="HarmonyOS Sans SC Medium" panose="00000600000000000000" pitchFamily="2" charset="-122"/>
                <a:ea typeface="HarmonyOS Sans SC Medium" panose="00000600000000000000" pitchFamily="2" charset="-122"/>
              </a:rPr>
              <a:t>沙滩</a:t>
            </a:r>
          </a:p>
        </p:txBody>
      </p:sp>
      <p:sp>
        <p:nvSpPr>
          <p:cNvPr id="81" name="文本框 80">
            <a:extLst>
              <a:ext uri="{FF2B5EF4-FFF2-40B4-BE49-F238E27FC236}">
                <a16:creationId xmlns:a16="http://schemas.microsoft.com/office/drawing/2014/main" id="{D40C7868-F599-400E-B9EA-255E61F040B0}"/>
              </a:ext>
            </a:extLst>
          </p:cNvPr>
          <p:cNvSpPr txBox="1"/>
          <p:nvPr/>
        </p:nvSpPr>
        <p:spPr>
          <a:xfrm>
            <a:off x="10098309" y="4027131"/>
            <a:ext cx="1039307" cy="337785"/>
          </a:xfrm>
          <a:prstGeom prst="rect">
            <a:avLst/>
          </a:prstGeom>
          <a:noFill/>
        </p:spPr>
        <p:txBody>
          <a:bodyPr wrap="square" rtlCol="0">
            <a:spAutoFit/>
          </a:bodyPr>
          <a:lstStyle/>
          <a:p>
            <a:pPr>
              <a:lnSpc>
                <a:spcPct val="150000"/>
              </a:lnSpc>
            </a:pPr>
            <a:r>
              <a:rPr lang="en-US" altLang="zh-CN" sz="1200" dirty="0">
                <a:solidFill>
                  <a:schemeClr val="accent2"/>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accent2"/>
              </a:solidFill>
              <a:latin typeface="HarmonyOS Sans SC Light" panose="00000400000000000000" pitchFamily="2" charset="-122"/>
              <a:ea typeface="HarmonyOS Sans SC Light" panose="00000400000000000000" pitchFamily="2" charset="-122"/>
            </a:endParaRPr>
          </a:p>
        </p:txBody>
      </p:sp>
      <p:sp>
        <p:nvSpPr>
          <p:cNvPr id="82" name="文本框 81">
            <a:extLst>
              <a:ext uri="{FF2B5EF4-FFF2-40B4-BE49-F238E27FC236}">
                <a16:creationId xmlns:a16="http://schemas.microsoft.com/office/drawing/2014/main" id="{99A6265E-1930-414D-A1E8-85FBB4D91911}"/>
              </a:ext>
            </a:extLst>
          </p:cNvPr>
          <p:cNvSpPr txBox="1"/>
          <p:nvPr/>
        </p:nvSpPr>
        <p:spPr>
          <a:xfrm>
            <a:off x="6052034" y="3904989"/>
            <a:ext cx="905013" cy="378693"/>
          </a:xfrm>
          <a:prstGeom prst="rect">
            <a:avLst/>
          </a:prstGeom>
          <a:noFill/>
        </p:spPr>
        <p:txBody>
          <a:bodyPr wrap="square" rtlCol="0">
            <a:spAutoFit/>
          </a:bodyPr>
          <a:lstStyle/>
          <a:p>
            <a:pPr>
              <a:lnSpc>
                <a:spcPct val="150000"/>
              </a:lnSpc>
            </a:pPr>
            <a:r>
              <a:rPr lang="zh-CN" altLang="en-US" sz="1400" dirty="0">
                <a:solidFill>
                  <a:schemeClr val="bg1"/>
                </a:solidFill>
                <a:latin typeface="HarmonyOS Sans SC Medium" panose="00000600000000000000" pitchFamily="2" charset="-122"/>
                <a:ea typeface="HarmonyOS Sans SC Medium" panose="00000600000000000000" pitchFamily="2" charset="-122"/>
              </a:rPr>
              <a:t>山川</a:t>
            </a:r>
          </a:p>
        </p:txBody>
      </p:sp>
      <p:sp>
        <p:nvSpPr>
          <p:cNvPr id="83" name="文本框 82">
            <a:extLst>
              <a:ext uri="{FF2B5EF4-FFF2-40B4-BE49-F238E27FC236}">
                <a16:creationId xmlns:a16="http://schemas.microsoft.com/office/drawing/2014/main" id="{CAE07B37-9D65-4436-82CD-FEB8F5734A6A}"/>
              </a:ext>
            </a:extLst>
          </p:cNvPr>
          <p:cNvSpPr txBox="1"/>
          <p:nvPr/>
        </p:nvSpPr>
        <p:spPr>
          <a:xfrm>
            <a:off x="6036173" y="3699328"/>
            <a:ext cx="1039307" cy="337785"/>
          </a:xfrm>
          <a:prstGeom prst="rect">
            <a:avLst/>
          </a:prstGeom>
          <a:noFill/>
        </p:spPr>
        <p:txBody>
          <a:bodyPr wrap="square" rtlCol="0">
            <a:spAutoFit/>
          </a:bodyPr>
          <a:lstStyle/>
          <a:p>
            <a:pPr>
              <a:lnSpc>
                <a:spcPct val="150000"/>
              </a:lnSpc>
            </a:pPr>
            <a:r>
              <a:rPr lang="en-US" altLang="zh-CN" sz="1200" dirty="0">
                <a:solidFill>
                  <a:schemeClr val="bg1"/>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bg1"/>
              </a:solidFill>
              <a:latin typeface="HarmonyOS Sans SC Light" panose="00000400000000000000" pitchFamily="2" charset="-122"/>
              <a:ea typeface="HarmonyOS Sans SC Light" panose="00000400000000000000" pitchFamily="2" charset="-122"/>
            </a:endParaRPr>
          </a:p>
        </p:txBody>
      </p:sp>
      <p:sp>
        <p:nvSpPr>
          <p:cNvPr id="84" name="文本框 83">
            <a:extLst>
              <a:ext uri="{FF2B5EF4-FFF2-40B4-BE49-F238E27FC236}">
                <a16:creationId xmlns:a16="http://schemas.microsoft.com/office/drawing/2014/main" id="{772837EC-CDF2-432A-A0C9-3E254758FD96}"/>
              </a:ext>
            </a:extLst>
          </p:cNvPr>
          <p:cNvSpPr txBox="1"/>
          <p:nvPr/>
        </p:nvSpPr>
        <p:spPr>
          <a:xfrm>
            <a:off x="8103231" y="3904989"/>
            <a:ext cx="905013" cy="378693"/>
          </a:xfrm>
          <a:prstGeom prst="rect">
            <a:avLst/>
          </a:prstGeom>
          <a:noFill/>
        </p:spPr>
        <p:txBody>
          <a:bodyPr wrap="square" rtlCol="0">
            <a:spAutoFit/>
          </a:bodyPr>
          <a:lstStyle/>
          <a:p>
            <a:pPr>
              <a:lnSpc>
                <a:spcPct val="150000"/>
              </a:lnSpc>
            </a:pPr>
            <a:r>
              <a:rPr lang="zh-CN" altLang="en-US" sz="1400" dirty="0">
                <a:solidFill>
                  <a:schemeClr val="bg1"/>
                </a:solidFill>
                <a:latin typeface="HarmonyOS Sans SC Medium" panose="00000600000000000000" pitchFamily="2" charset="-122"/>
                <a:ea typeface="HarmonyOS Sans SC Medium" panose="00000600000000000000" pitchFamily="2" charset="-122"/>
              </a:rPr>
              <a:t>山川</a:t>
            </a:r>
          </a:p>
        </p:txBody>
      </p:sp>
      <p:sp>
        <p:nvSpPr>
          <p:cNvPr id="85" name="文本框 84">
            <a:extLst>
              <a:ext uri="{FF2B5EF4-FFF2-40B4-BE49-F238E27FC236}">
                <a16:creationId xmlns:a16="http://schemas.microsoft.com/office/drawing/2014/main" id="{AD1D3FC3-E688-47E9-BA12-3B3265D7ED24}"/>
              </a:ext>
            </a:extLst>
          </p:cNvPr>
          <p:cNvSpPr txBox="1"/>
          <p:nvPr/>
        </p:nvSpPr>
        <p:spPr>
          <a:xfrm>
            <a:off x="8087370" y="3699328"/>
            <a:ext cx="1039307" cy="337785"/>
          </a:xfrm>
          <a:prstGeom prst="rect">
            <a:avLst/>
          </a:prstGeom>
          <a:noFill/>
        </p:spPr>
        <p:txBody>
          <a:bodyPr wrap="square" rtlCol="0">
            <a:spAutoFit/>
          </a:bodyPr>
          <a:lstStyle/>
          <a:p>
            <a:pPr>
              <a:lnSpc>
                <a:spcPct val="150000"/>
              </a:lnSpc>
            </a:pPr>
            <a:r>
              <a:rPr lang="en-US" altLang="zh-CN" sz="1200" dirty="0">
                <a:solidFill>
                  <a:schemeClr val="bg1"/>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bg1"/>
              </a:solidFill>
              <a:latin typeface="HarmonyOS Sans SC Light" panose="00000400000000000000" pitchFamily="2" charset="-122"/>
              <a:ea typeface="HarmonyOS Sans SC Light" panose="00000400000000000000" pitchFamily="2" charset="-122"/>
            </a:endParaRPr>
          </a:p>
        </p:txBody>
      </p:sp>
      <p:sp>
        <p:nvSpPr>
          <p:cNvPr id="86" name="文本框 85">
            <a:extLst>
              <a:ext uri="{FF2B5EF4-FFF2-40B4-BE49-F238E27FC236}">
                <a16:creationId xmlns:a16="http://schemas.microsoft.com/office/drawing/2014/main" id="{F5EBA9CD-1E32-44F7-869B-B25AAA3A4271}"/>
              </a:ext>
            </a:extLst>
          </p:cNvPr>
          <p:cNvSpPr txBox="1"/>
          <p:nvPr/>
        </p:nvSpPr>
        <p:spPr>
          <a:xfrm>
            <a:off x="7045760" y="4842283"/>
            <a:ext cx="905013" cy="378693"/>
          </a:xfrm>
          <a:prstGeom prst="rect">
            <a:avLst/>
          </a:prstGeom>
          <a:noFill/>
        </p:spPr>
        <p:txBody>
          <a:bodyPr wrap="square" rtlCol="0">
            <a:spAutoFit/>
          </a:bodyPr>
          <a:lstStyle/>
          <a:p>
            <a:pPr algn="r">
              <a:lnSpc>
                <a:spcPct val="150000"/>
              </a:lnSpc>
            </a:pPr>
            <a:r>
              <a:rPr lang="zh-CN" altLang="en-US" sz="1400" dirty="0">
                <a:solidFill>
                  <a:schemeClr val="accent2"/>
                </a:solidFill>
                <a:latin typeface="HarmonyOS Sans SC Medium" panose="00000600000000000000" pitchFamily="2" charset="-122"/>
                <a:ea typeface="HarmonyOS Sans SC Medium" panose="00000600000000000000" pitchFamily="2" charset="-122"/>
              </a:rPr>
              <a:t>沙滩</a:t>
            </a:r>
          </a:p>
        </p:txBody>
      </p:sp>
      <p:sp>
        <p:nvSpPr>
          <p:cNvPr id="87" name="文本框 86">
            <a:extLst>
              <a:ext uri="{FF2B5EF4-FFF2-40B4-BE49-F238E27FC236}">
                <a16:creationId xmlns:a16="http://schemas.microsoft.com/office/drawing/2014/main" id="{75A2207F-D045-4585-8DE0-552CE3283F43}"/>
              </a:ext>
            </a:extLst>
          </p:cNvPr>
          <p:cNvSpPr txBox="1"/>
          <p:nvPr/>
        </p:nvSpPr>
        <p:spPr>
          <a:xfrm>
            <a:off x="7045753" y="5060218"/>
            <a:ext cx="1039307" cy="337785"/>
          </a:xfrm>
          <a:prstGeom prst="rect">
            <a:avLst/>
          </a:prstGeom>
          <a:noFill/>
        </p:spPr>
        <p:txBody>
          <a:bodyPr wrap="square" rtlCol="0">
            <a:spAutoFit/>
          </a:bodyPr>
          <a:lstStyle/>
          <a:p>
            <a:pPr>
              <a:lnSpc>
                <a:spcPct val="150000"/>
              </a:lnSpc>
            </a:pPr>
            <a:r>
              <a:rPr lang="en-US" altLang="zh-CN" sz="1200" dirty="0">
                <a:solidFill>
                  <a:schemeClr val="accent2"/>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accent2"/>
              </a:solidFill>
              <a:latin typeface="HarmonyOS Sans SC Light" panose="00000400000000000000" pitchFamily="2" charset="-122"/>
              <a:ea typeface="HarmonyOS Sans SC Light" panose="00000400000000000000" pitchFamily="2" charset="-122"/>
            </a:endParaRPr>
          </a:p>
        </p:txBody>
      </p:sp>
      <p:sp>
        <p:nvSpPr>
          <p:cNvPr id="88" name="文本框 87">
            <a:extLst>
              <a:ext uri="{FF2B5EF4-FFF2-40B4-BE49-F238E27FC236}">
                <a16:creationId xmlns:a16="http://schemas.microsoft.com/office/drawing/2014/main" id="{994458C2-96FD-419A-BF4D-19C7BC4684DC}"/>
              </a:ext>
            </a:extLst>
          </p:cNvPr>
          <p:cNvSpPr txBox="1"/>
          <p:nvPr/>
        </p:nvSpPr>
        <p:spPr>
          <a:xfrm>
            <a:off x="10130009" y="4928094"/>
            <a:ext cx="905013" cy="378693"/>
          </a:xfrm>
          <a:prstGeom prst="rect">
            <a:avLst/>
          </a:prstGeom>
          <a:noFill/>
        </p:spPr>
        <p:txBody>
          <a:bodyPr wrap="square" rtlCol="0">
            <a:spAutoFit/>
          </a:bodyPr>
          <a:lstStyle/>
          <a:p>
            <a:pPr>
              <a:lnSpc>
                <a:spcPct val="150000"/>
              </a:lnSpc>
            </a:pPr>
            <a:r>
              <a:rPr lang="zh-CN" altLang="en-US" sz="1400" dirty="0">
                <a:solidFill>
                  <a:schemeClr val="bg1"/>
                </a:solidFill>
                <a:latin typeface="HarmonyOS Sans SC Medium" panose="00000600000000000000" pitchFamily="2" charset="-122"/>
                <a:ea typeface="HarmonyOS Sans SC Medium" panose="00000600000000000000" pitchFamily="2" charset="-122"/>
              </a:rPr>
              <a:t>山川</a:t>
            </a:r>
          </a:p>
        </p:txBody>
      </p:sp>
      <p:sp>
        <p:nvSpPr>
          <p:cNvPr id="89" name="文本框 88">
            <a:extLst>
              <a:ext uri="{FF2B5EF4-FFF2-40B4-BE49-F238E27FC236}">
                <a16:creationId xmlns:a16="http://schemas.microsoft.com/office/drawing/2014/main" id="{D6372DEB-959F-456E-AE2A-07D480EE2039}"/>
              </a:ext>
            </a:extLst>
          </p:cNvPr>
          <p:cNvSpPr txBox="1"/>
          <p:nvPr/>
        </p:nvSpPr>
        <p:spPr>
          <a:xfrm>
            <a:off x="10114148" y="4722433"/>
            <a:ext cx="1039307" cy="337785"/>
          </a:xfrm>
          <a:prstGeom prst="rect">
            <a:avLst/>
          </a:prstGeom>
          <a:noFill/>
        </p:spPr>
        <p:txBody>
          <a:bodyPr wrap="square" rtlCol="0">
            <a:spAutoFit/>
          </a:bodyPr>
          <a:lstStyle/>
          <a:p>
            <a:pPr>
              <a:lnSpc>
                <a:spcPct val="150000"/>
              </a:lnSpc>
            </a:pPr>
            <a:r>
              <a:rPr lang="en-US" altLang="zh-CN" sz="1200" dirty="0">
                <a:solidFill>
                  <a:schemeClr val="bg1"/>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bg1"/>
              </a:solidFill>
              <a:latin typeface="HarmonyOS Sans SC Light" panose="00000400000000000000" pitchFamily="2" charset="-122"/>
              <a:ea typeface="HarmonyOS Sans SC Light" panose="00000400000000000000" pitchFamily="2" charset="-122"/>
            </a:endParaRPr>
          </a:p>
        </p:txBody>
      </p:sp>
      <p:sp>
        <p:nvSpPr>
          <p:cNvPr id="90" name="文本框 89">
            <a:extLst>
              <a:ext uri="{FF2B5EF4-FFF2-40B4-BE49-F238E27FC236}">
                <a16:creationId xmlns:a16="http://schemas.microsoft.com/office/drawing/2014/main" id="{B67FCD1E-5296-465C-9437-DAA212745065}"/>
              </a:ext>
            </a:extLst>
          </p:cNvPr>
          <p:cNvSpPr txBox="1"/>
          <p:nvPr/>
        </p:nvSpPr>
        <p:spPr>
          <a:xfrm>
            <a:off x="9074848" y="4842283"/>
            <a:ext cx="905013" cy="378693"/>
          </a:xfrm>
          <a:prstGeom prst="rect">
            <a:avLst/>
          </a:prstGeom>
          <a:noFill/>
        </p:spPr>
        <p:txBody>
          <a:bodyPr wrap="square" rtlCol="0">
            <a:spAutoFit/>
          </a:bodyPr>
          <a:lstStyle/>
          <a:p>
            <a:pPr algn="r">
              <a:lnSpc>
                <a:spcPct val="150000"/>
              </a:lnSpc>
            </a:pPr>
            <a:r>
              <a:rPr lang="zh-CN" altLang="en-US" sz="1400" dirty="0">
                <a:solidFill>
                  <a:schemeClr val="accent2"/>
                </a:solidFill>
                <a:latin typeface="HarmonyOS Sans SC Medium" panose="00000600000000000000" pitchFamily="2" charset="-122"/>
                <a:ea typeface="HarmonyOS Sans SC Medium" panose="00000600000000000000" pitchFamily="2" charset="-122"/>
              </a:rPr>
              <a:t>沙滩</a:t>
            </a:r>
          </a:p>
        </p:txBody>
      </p:sp>
      <p:sp>
        <p:nvSpPr>
          <p:cNvPr id="91" name="文本框 90">
            <a:extLst>
              <a:ext uri="{FF2B5EF4-FFF2-40B4-BE49-F238E27FC236}">
                <a16:creationId xmlns:a16="http://schemas.microsoft.com/office/drawing/2014/main" id="{FBF8E857-34EA-472E-8B9F-5CA244807728}"/>
              </a:ext>
            </a:extLst>
          </p:cNvPr>
          <p:cNvSpPr txBox="1"/>
          <p:nvPr/>
        </p:nvSpPr>
        <p:spPr>
          <a:xfrm>
            <a:off x="9074841" y="5060218"/>
            <a:ext cx="1039307" cy="337785"/>
          </a:xfrm>
          <a:prstGeom prst="rect">
            <a:avLst/>
          </a:prstGeom>
          <a:noFill/>
        </p:spPr>
        <p:txBody>
          <a:bodyPr wrap="square" rtlCol="0">
            <a:spAutoFit/>
          </a:bodyPr>
          <a:lstStyle/>
          <a:p>
            <a:pPr>
              <a:lnSpc>
                <a:spcPct val="150000"/>
              </a:lnSpc>
            </a:pPr>
            <a:r>
              <a:rPr lang="en-US" altLang="zh-CN" sz="1200" dirty="0">
                <a:solidFill>
                  <a:schemeClr val="accent2"/>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accent2"/>
              </a:solidFill>
              <a:latin typeface="HarmonyOS Sans SC Light" panose="00000400000000000000" pitchFamily="2" charset="-122"/>
              <a:ea typeface="HarmonyOS Sans SC Light" panose="00000400000000000000" pitchFamily="2" charset="-122"/>
            </a:endParaRPr>
          </a:p>
        </p:txBody>
      </p:sp>
      <p:sp>
        <p:nvSpPr>
          <p:cNvPr id="92" name="文本框 91">
            <a:extLst>
              <a:ext uri="{FF2B5EF4-FFF2-40B4-BE49-F238E27FC236}">
                <a16:creationId xmlns:a16="http://schemas.microsoft.com/office/drawing/2014/main" id="{B7659062-E8B0-4FA9-B1A6-F723FF83049B}"/>
              </a:ext>
            </a:extLst>
          </p:cNvPr>
          <p:cNvSpPr txBox="1"/>
          <p:nvPr/>
        </p:nvSpPr>
        <p:spPr>
          <a:xfrm>
            <a:off x="3012106" y="5864813"/>
            <a:ext cx="905013" cy="378693"/>
          </a:xfrm>
          <a:prstGeom prst="rect">
            <a:avLst/>
          </a:prstGeom>
          <a:noFill/>
        </p:spPr>
        <p:txBody>
          <a:bodyPr wrap="square" rtlCol="0">
            <a:spAutoFit/>
          </a:bodyPr>
          <a:lstStyle/>
          <a:p>
            <a:pPr algn="r">
              <a:lnSpc>
                <a:spcPct val="150000"/>
              </a:lnSpc>
            </a:pPr>
            <a:r>
              <a:rPr lang="zh-CN" altLang="en-US" sz="1400" dirty="0">
                <a:solidFill>
                  <a:schemeClr val="accent2"/>
                </a:solidFill>
                <a:latin typeface="HarmonyOS Sans SC Medium" panose="00000600000000000000" pitchFamily="2" charset="-122"/>
                <a:ea typeface="HarmonyOS Sans SC Medium" panose="00000600000000000000" pitchFamily="2" charset="-122"/>
              </a:rPr>
              <a:t>沙滩</a:t>
            </a:r>
          </a:p>
        </p:txBody>
      </p:sp>
      <p:sp>
        <p:nvSpPr>
          <p:cNvPr id="93" name="文本框 92">
            <a:extLst>
              <a:ext uri="{FF2B5EF4-FFF2-40B4-BE49-F238E27FC236}">
                <a16:creationId xmlns:a16="http://schemas.microsoft.com/office/drawing/2014/main" id="{8FBB4731-CC12-49BC-9558-F8DA9EA7EDC1}"/>
              </a:ext>
            </a:extLst>
          </p:cNvPr>
          <p:cNvSpPr txBox="1"/>
          <p:nvPr/>
        </p:nvSpPr>
        <p:spPr>
          <a:xfrm>
            <a:off x="3012099" y="6082748"/>
            <a:ext cx="1039307" cy="337785"/>
          </a:xfrm>
          <a:prstGeom prst="rect">
            <a:avLst/>
          </a:prstGeom>
          <a:noFill/>
        </p:spPr>
        <p:txBody>
          <a:bodyPr wrap="square" rtlCol="0">
            <a:spAutoFit/>
          </a:bodyPr>
          <a:lstStyle/>
          <a:p>
            <a:pPr>
              <a:lnSpc>
                <a:spcPct val="150000"/>
              </a:lnSpc>
            </a:pPr>
            <a:r>
              <a:rPr lang="en-US" altLang="zh-CN" sz="1200" dirty="0">
                <a:solidFill>
                  <a:schemeClr val="accent2"/>
                </a:solidFill>
                <a:latin typeface="HarmonyOS Sans SC Light" panose="00000400000000000000" pitchFamily="2" charset="-122"/>
                <a:ea typeface="HarmonyOS Sans SC Light" panose="00000400000000000000" pitchFamily="2" charset="-122"/>
              </a:rPr>
              <a:t>MONTENS</a:t>
            </a:r>
            <a:endParaRPr lang="zh-CN" altLang="en-US" sz="1200" dirty="0">
              <a:solidFill>
                <a:schemeClr val="accent2"/>
              </a:solidFill>
              <a:latin typeface="HarmonyOS Sans SC Light" panose="00000400000000000000" pitchFamily="2" charset="-122"/>
              <a:ea typeface="HarmonyOS Sans SC Light" panose="00000400000000000000" pitchFamily="2" charset="-122"/>
            </a:endParaRPr>
          </a:p>
        </p:txBody>
      </p:sp>
    </p:spTree>
    <p:extLst>
      <p:ext uri="{BB962C8B-B14F-4D97-AF65-F5344CB8AC3E}">
        <p14:creationId xmlns:p14="http://schemas.microsoft.com/office/powerpoint/2010/main" val="263183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7BD4A8E-2F5B-43FC-B372-207E28FAC871}"/>
              </a:ext>
            </a:extLst>
          </p:cNvPr>
          <p:cNvPicPr>
            <a:picLocks noChangeAspect="1"/>
          </p:cNvPicPr>
          <p:nvPr/>
        </p:nvPicPr>
        <p:blipFill>
          <a:blip r:embed="rId2"/>
          <a:srcRect l="2673" t="24049" r="2673" b="5806"/>
          <a:stretch>
            <a:fillRect/>
          </a:stretch>
        </p:blipFill>
        <p:spPr>
          <a:xfrm>
            <a:off x="8111087" y="2733246"/>
            <a:ext cx="2861713" cy="1342977"/>
          </a:xfrm>
          <a:custGeom>
            <a:avLst/>
            <a:gdLst>
              <a:gd name="connsiteX0" fmla="*/ 0 w 1928467"/>
              <a:gd name="connsiteY0" fmla="*/ 0 h 905013"/>
              <a:gd name="connsiteX1" fmla="*/ 1928467 w 1928467"/>
              <a:gd name="connsiteY1" fmla="*/ 0 h 905013"/>
              <a:gd name="connsiteX2" fmla="*/ 1928467 w 1928467"/>
              <a:gd name="connsiteY2" fmla="*/ 905013 h 905013"/>
              <a:gd name="connsiteX3" fmla="*/ 0 w 1928467"/>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1928467" h="905013">
                <a:moveTo>
                  <a:pt x="0" y="0"/>
                </a:moveTo>
                <a:lnTo>
                  <a:pt x="1928467" y="0"/>
                </a:lnTo>
                <a:lnTo>
                  <a:pt x="1928467" y="905013"/>
                </a:lnTo>
                <a:lnTo>
                  <a:pt x="0" y="905013"/>
                </a:lnTo>
                <a:close/>
              </a:path>
            </a:pathLst>
          </a:custGeom>
        </p:spPr>
      </p:pic>
      <p:pic>
        <p:nvPicPr>
          <p:cNvPr id="6" name="图片 5">
            <a:extLst>
              <a:ext uri="{FF2B5EF4-FFF2-40B4-BE49-F238E27FC236}">
                <a16:creationId xmlns:a16="http://schemas.microsoft.com/office/drawing/2014/main" id="{8C5F6853-57E3-4114-94D3-91921D18FB14}"/>
              </a:ext>
            </a:extLst>
          </p:cNvPr>
          <p:cNvPicPr>
            <a:picLocks noChangeAspect="1"/>
          </p:cNvPicPr>
          <p:nvPr/>
        </p:nvPicPr>
        <p:blipFill>
          <a:blip r:embed="rId3"/>
          <a:srcRect l="11573" t="15604" b="5534"/>
          <a:stretch>
            <a:fillRect/>
          </a:stretch>
        </p:blipFill>
        <p:spPr>
          <a:xfrm>
            <a:off x="8111087" y="4161083"/>
            <a:ext cx="1300745" cy="1300744"/>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p:spPr>
      </p:pic>
      <p:pic>
        <p:nvPicPr>
          <p:cNvPr id="7" name="图片 6">
            <a:extLst>
              <a:ext uri="{FF2B5EF4-FFF2-40B4-BE49-F238E27FC236}">
                <a16:creationId xmlns:a16="http://schemas.microsoft.com/office/drawing/2014/main" id="{BC9BF53C-892D-4007-99E8-6C3517A4986D}"/>
              </a:ext>
            </a:extLst>
          </p:cNvPr>
          <p:cNvPicPr>
            <a:picLocks noChangeAspect="1"/>
          </p:cNvPicPr>
          <p:nvPr/>
        </p:nvPicPr>
        <p:blipFill>
          <a:blip r:embed="rId4"/>
          <a:srcRect l="11573" t="8959" b="13451"/>
          <a:stretch>
            <a:fillRect/>
          </a:stretch>
        </p:blipFill>
        <p:spPr>
          <a:xfrm>
            <a:off x="9541943" y="4178442"/>
            <a:ext cx="826616" cy="826617"/>
          </a:xfrm>
          <a:custGeom>
            <a:avLst/>
            <a:gdLst>
              <a:gd name="connsiteX0" fmla="*/ 0 w 905012"/>
              <a:gd name="connsiteY0" fmla="*/ 0 h 905013"/>
              <a:gd name="connsiteX1" fmla="*/ 905012 w 905012"/>
              <a:gd name="connsiteY1" fmla="*/ 0 h 905013"/>
              <a:gd name="connsiteX2" fmla="*/ 905012 w 905012"/>
              <a:gd name="connsiteY2" fmla="*/ 905013 h 905013"/>
              <a:gd name="connsiteX3" fmla="*/ 0 w 905012"/>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2" h="905013">
                <a:moveTo>
                  <a:pt x="0" y="0"/>
                </a:moveTo>
                <a:lnTo>
                  <a:pt x="905012" y="0"/>
                </a:lnTo>
                <a:lnTo>
                  <a:pt x="905012" y="905013"/>
                </a:lnTo>
                <a:lnTo>
                  <a:pt x="0" y="905013"/>
                </a:lnTo>
                <a:close/>
              </a:path>
            </a:pathLst>
          </a:custGeom>
        </p:spPr>
      </p:pic>
      <p:pic>
        <p:nvPicPr>
          <p:cNvPr id="8" name="图片 7">
            <a:extLst>
              <a:ext uri="{FF2B5EF4-FFF2-40B4-BE49-F238E27FC236}">
                <a16:creationId xmlns:a16="http://schemas.microsoft.com/office/drawing/2014/main" id="{2FA7214E-2792-4919-86E1-5AFFF90EE3DB}"/>
              </a:ext>
            </a:extLst>
          </p:cNvPr>
          <p:cNvPicPr>
            <a:picLocks noChangeAspect="1"/>
          </p:cNvPicPr>
          <p:nvPr/>
        </p:nvPicPr>
        <p:blipFill>
          <a:blip r:embed="rId5"/>
          <a:srcRect l="9894" t="21443" r="14509" b="3816"/>
          <a:stretch>
            <a:fillRect/>
          </a:stretch>
        </p:blipFill>
        <p:spPr>
          <a:xfrm>
            <a:off x="4988624" y="4180688"/>
            <a:ext cx="1300745" cy="1300744"/>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p:spPr>
      </p:pic>
      <p:pic>
        <p:nvPicPr>
          <p:cNvPr id="9" name="图片 8">
            <a:extLst>
              <a:ext uri="{FF2B5EF4-FFF2-40B4-BE49-F238E27FC236}">
                <a16:creationId xmlns:a16="http://schemas.microsoft.com/office/drawing/2014/main" id="{A1ED999A-095F-418C-95E4-7C3DD50D5595}"/>
              </a:ext>
            </a:extLst>
          </p:cNvPr>
          <p:cNvPicPr>
            <a:picLocks noChangeAspect="1"/>
          </p:cNvPicPr>
          <p:nvPr/>
        </p:nvPicPr>
        <p:blipFill rotWithShape="1">
          <a:blip r:embed="rId6">
            <a:extLst>
              <a:ext uri="{28A0092B-C50C-407E-A947-70E740481C1C}">
                <a14:useLocalDpi xmlns:a14="http://schemas.microsoft.com/office/drawing/2010/main" val="0"/>
              </a:ext>
            </a:extLst>
          </a:blip>
          <a:srcRect l="15604" t="15340" r="33495" b="8309"/>
          <a:stretch/>
        </p:blipFill>
        <p:spPr>
          <a:xfrm>
            <a:off x="8111087" y="1316875"/>
            <a:ext cx="1331511" cy="1331511"/>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p:spPr>
      </p:pic>
      <p:pic>
        <p:nvPicPr>
          <p:cNvPr id="10" name="图片 9">
            <a:extLst>
              <a:ext uri="{FF2B5EF4-FFF2-40B4-BE49-F238E27FC236}">
                <a16:creationId xmlns:a16="http://schemas.microsoft.com/office/drawing/2014/main" id="{67C6767A-6532-4D15-934F-13B88C57FB41}"/>
              </a:ext>
            </a:extLst>
          </p:cNvPr>
          <p:cNvPicPr>
            <a:picLocks noChangeAspect="1"/>
          </p:cNvPicPr>
          <p:nvPr/>
        </p:nvPicPr>
        <p:blipFill rotWithShape="1">
          <a:blip r:embed="rId7">
            <a:extLst>
              <a:ext uri="{28A0092B-C50C-407E-A947-70E740481C1C}">
                <a14:useLocalDpi xmlns:a14="http://schemas.microsoft.com/office/drawing/2010/main" val="0"/>
              </a:ext>
            </a:extLst>
          </a:blip>
          <a:srcRect l="9064" t="24179" r="9064" b="14779"/>
          <a:stretch/>
        </p:blipFill>
        <p:spPr>
          <a:xfrm>
            <a:off x="6377269" y="1032646"/>
            <a:ext cx="1645917" cy="1645917"/>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a:scene3d>
            <a:camera prst="orthographicFront">
              <a:rot lat="0" lon="6000" rev="0"/>
            </a:camera>
            <a:lightRig rig="threePt" dir="t"/>
          </a:scene3d>
        </p:spPr>
      </p:pic>
      <p:pic>
        <p:nvPicPr>
          <p:cNvPr id="11" name="图片 10">
            <a:extLst>
              <a:ext uri="{FF2B5EF4-FFF2-40B4-BE49-F238E27FC236}">
                <a16:creationId xmlns:a16="http://schemas.microsoft.com/office/drawing/2014/main" id="{13959FDB-61CC-4981-9582-6680A318B191}"/>
              </a:ext>
            </a:extLst>
          </p:cNvPr>
          <p:cNvPicPr>
            <a:picLocks noChangeAspect="1"/>
          </p:cNvPicPr>
          <p:nvPr/>
        </p:nvPicPr>
        <p:blipFill rotWithShape="1">
          <a:blip r:embed="rId8">
            <a:extLst>
              <a:ext uri="{28A0092B-C50C-407E-A947-70E740481C1C}">
                <a14:useLocalDpi xmlns:a14="http://schemas.microsoft.com/office/drawing/2010/main" val="0"/>
              </a:ext>
            </a:extLst>
          </a:blip>
          <a:srcRect l="20465" t="12866" r="11296" b="36211"/>
          <a:stretch/>
        </p:blipFill>
        <p:spPr>
          <a:xfrm>
            <a:off x="4022586" y="1832529"/>
            <a:ext cx="824371" cy="824371"/>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a:scene3d>
            <a:camera prst="orthographicFront">
              <a:rot lat="0" lon="6000" rev="0"/>
            </a:camera>
            <a:lightRig rig="threePt" dir="t"/>
          </a:scene3d>
        </p:spPr>
      </p:pic>
      <p:pic>
        <p:nvPicPr>
          <p:cNvPr id="12" name="图片 11">
            <a:extLst>
              <a:ext uri="{FF2B5EF4-FFF2-40B4-BE49-F238E27FC236}">
                <a16:creationId xmlns:a16="http://schemas.microsoft.com/office/drawing/2014/main" id="{F39BA9EA-913E-4EA2-9E79-44EC6C01F9C2}"/>
              </a:ext>
            </a:extLst>
          </p:cNvPr>
          <p:cNvPicPr>
            <a:picLocks noChangeAspect="1"/>
          </p:cNvPicPr>
          <p:nvPr/>
        </p:nvPicPr>
        <p:blipFill rotWithShape="1">
          <a:blip r:embed="rId9">
            <a:extLst>
              <a:ext uri="{28A0092B-C50C-407E-A947-70E740481C1C}">
                <a14:useLocalDpi xmlns:a14="http://schemas.microsoft.com/office/drawing/2010/main" val="0"/>
              </a:ext>
            </a:extLst>
          </a:blip>
          <a:srcRect l="4885" t="25669" r="9337" b="11900"/>
          <a:stretch/>
        </p:blipFill>
        <p:spPr>
          <a:xfrm>
            <a:off x="4968659" y="1357853"/>
            <a:ext cx="1320710" cy="1320710"/>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a:scene3d>
            <a:camera prst="orthographicFront">
              <a:rot lat="0" lon="6000" rev="0"/>
            </a:camera>
            <a:lightRig rig="threePt" dir="t"/>
          </a:scene3d>
        </p:spPr>
      </p:pic>
      <p:pic>
        <p:nvPicPr>
          <p:cNvPr id="13" name="图片 12">
            <a:extLst>
              <a:ext uri="{FF2B5EF4-FFF2-40B4-BE49-F238E27FC236}">
                <a16:creationId xmlns:a16="http://schemas.microsoft.com/office/drawing/2014/main" id="{4891220D-AFEA-4F68-925E-650BBB45EB01}"/>
              </a:ext>
            </a:extLst>
          </p:cNvPr>
          <p:cNvPicPr>
            <a:picLocks noChangeAspect="1"/>
          </p:cNvPicPr>
          <p:nvPr/>
        </p:nvPicPr>
        <p:blipFill>
          <a:blip r:embed="rId10">
            <a:extLst>
              <a:ext uri="{28A0092B-C50C-407E-A947-70E740481C1C}">
                <a14:useLocalDpi xmlns:a14="http://schemas.microsoft.com/office/drawing/2010/main" val="0"/>
              </a:ext>
            </a:extLst>
          </a:blip>
          <a:srcRect l="19210" r="21080" b="7237"/>
          <a:stretch>
            <a:fillRect/>
          </a:stretch>
        </p:blipFill>
        <p:spPr>
          <a:xfrm>
            <a:off x="4022586" y="4180688"/>
            <a:ext cx="824371" cy="824371"/>
          </a:xfrm>
          <a:custGeom>
            <a:avLst/>
            <a:gdLst>
              <a:gd name="connsiteX0" fmla="*/ 0 w 905013"/>
              <a:gd name="connsiteY0" fmla="*/ 0 h 905013"/>
              <a:gd name="connsiteX1" fmla="*/ 905013 w 905013"/>
              <a:gd name="connsiteY1" fmla="*/ 0 h 905013"/>
              <a:gd name="connsiteX2" fmla="*/ 905013 w 905013"/>
              <a:gd name="connsiteY2" fmla="*/ 905013 h 905013"/>
              <a:gd name="connsiteX3" fmla="*/ 0 w 905013"/>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905013" h="905013">
                <a:moveTo>
                  <a:pt x="0" y="0"/>
                </a:moveTo>
                <a:lnTo>
                  <a:pt x="905013" y="0"/>
                </a:lnTo>
                <a:lnTo>
                  <a:pt x="905013" y="905013"/>
                </a:lnTo>
                <a:lnTo>
                  <a:pt x="0" y="905013"/>
                </a:lnTo>
                <a:close/>
              </a:path>
            </a:pathLst>
          </a:custGeom>
          <a:scene3d>
            <a:camera prst="orthographicFront">
              <a:rot lat="0" lon="6000" rev="0"/>
            </a:camera>
            <a:lightRig rig="threePt" dir="t"/>
          </a:scene3d>
        </p:spPr>
      </p:pic>
      <p:pic>
        <p:nvPicPr>
          <p:cNvPr id="14" name="图片 13">
            <a:extLst>
              <a:ext uri="{FF2B5EF4-FFF2-40B4-BE49-F238E27FC236}">
                <a16:creationId xmlns:a16="http://schemas.microsoft.com/office/drawing/2014/main" id="{156EA46E-A268-426D-961B-A03B167053FA}"/>
              </a:ext>
            </a:extLst>
          </p:cNvPr>
          <p:cNvPicPr>
            <a:picLocks noChangeAspect="1"/>
          </p:cNvPicPr>
          <p:nvPr/>
        </p:nvPicPr>
        <p:blipFill rotWithShape="1">
          <a:blip r:embed="rId11">
            <a:extLst>
              <a:ext uri="{28A0092B-C50C-407E-A947-70E740481C1C}">
                <a14:useLocalDpi xmlns:a14="http://schemas.microsoft.com/office/drawing/2010/main" val="0"/>
              </a:ext>
            </a:extLst>
          </a:blip>
          <a:srcRect l="15237" t="34720" r="9260" b="39913"/>
          <a:stretch/>
        </p:blipFill>
        <p:spPr>
          <a:xfrm>
            <a:off x="3487569" y="2761365"/>
            <a:ext cx="2801799" cy="1314858"/>
          </a:xfrm>
          <a:custGeom>
            <a:avLst/>
            <a:gdLst>
              <a:gd name="connsiteX0" fmla="*/ 0 w 1928470"/>
              <a:gd name="connsiteY0" fmla="*/ 0 h 905013"/>
              <a:gd name="connsiteX1" fmla="*/ 1928470 w 1928470"/>
              <a:gd name="connsiteY1" fmla="*/ 0 h 905013"/>
              <a:gd name="connsiteX2" fmla="*/ 1928470 w 1928470"/>
              <a:gd name="connsiteY2" fmla="*/ 905013 h 905013"/>
              <a:gd name="connsiteX3" fmla="*/ 0 w 1928470"/>
              <a:gd name="connsiteY3" fmla="*/ 905013 h 905013"/>
            </a:gdLst>
            <a:ahLst/>
            <a:cxnLst>
              <a:cxn ang="0">
                <a:pos x="connsiteX0" y="connsiteY0"/>
              </a:cxn>
              <a:cxn ang="0">
                <a:pos x="connsiteX1" y="connsiteY1"/>
              </a:cxn>
              <a:cxn ang="0">
                <a:pos x="connsiteX2" y="connsiteY2"/>
              </a:cxn>
              <a:cxn ang="0">
                <a:pos x="connsiteX3" y="connsiteY3"/>
              </a:cxn>
            </a:cxnLst>
            <a:rect l="l" t="t" r="r" b="b"/>
            <a:pathLst>
              <a:path w="1928470" h="905013">
                <a:moveTo>
                  <a:pt x="0" y="0"/>
                </a:moveTo>
                <a:lnTo>
                  <a:pt x="1928470" y="0"/>
                </a:lnTo>
                <a:lnTo>
                  <a:pt x="1928470" y="905013"/>
                </a:lnTo>
                <a:lnTo>
                  <a:pt x="0" y="905013"/>
                </a:lnTo>
                <a:close/>
              </a:path>
            </a:pathLst>
          </a:custGeom>
          <a:scene3d>
            <a:camera prst="orthographicFront">
              <a:rot lat="0" lon="6000" rev="0"/>
            </a:camera>
            <a:lightRig rig="threePt" dir="t"/>
          </a:scene3d>
        </p:spPr>
      </p:pic>
      <p:pic>
        <p:nvPicPr>
          <p:cNvPr id="16" name="图片 15">
            <a:extLst>
              <a:ext uri="{FF2B5EF4-FFF2-40B4-BE49-F238E27FC236}">
                <a16:creationId xmlns:a16="http://schemas.microsoft.com/office/drawing/2014/main" id="{7487CAA1-AADC-42F3-B309-AB0390CF26C0}"/>
              </a:ext>
            </a:extLst>
          </p:cNvPr>
          <p:cNvPicPr>
            <a:picLocks noChangeAspect="1"/>
          </p:cNvPicPr>
          <p:nvPr/>
        </p:nvPicPr>
        <p:blipFill>
          <a:blip r:embed="rId12"/>
          <a:stretch>
            <a:fillRect/>
          </a:stretch>
        </p:blipFill>
        <p:spPr>
          <a:xfrm>
            <a:off x="9541943" y="1832529"/>
            <a:ext cx="888942" cy="798498"/>
          </a:xfrm>
          <a:prstGeom prst="rect">
            <a:avLst/>
          </a:prstGeom>
        </p:spPr>
      </p:pic>
      <p:sp>
        <p:nvSpPr>
          <p:cNvPr id="17" name="矩形 16">
            <a:extLst>
              <a:ext uri="{FF2B5EF4-FFF2-40B4-BE49-F238E27FC236}">
                <a16:creationId xmlns:a16="http://schemas.microsoft.com/office/drawing/2014/main" id="{433B2F85-3D47-43EE-93DD-2A7B0B5B5DB4}"/>
              </a:ext>
            </a:extLst>
          </p:cNvPr>
          <p:cNvSpPr/>
          <p:nvPr/>
        </p:nvSpPr>
        <p:spPr>
          <a:xfrm>
            <a:off x="6377269" y="2761365"/>
            <a:ext cx="1645917" cy="1314858"/>
          </a:xfrm>
          <a:prstGeom prst="rect">
            <a:avLst/>
          </a:prstGeom>
          <a:solidFill>
            <a:srgbClr val="FFC000"/>
          </a:solidFill>
          <a:ln>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solidFill>
            </a:endParaRPr>
          </a:p>
        </p:txBody>
      </p:sp>
      <p:pic>
        <p:nvPicPr>
          <p:cNvPr id="18" name="图片 17">
            <a:extLst>
              <a:ext uri="{FF2B5EF4-FFF2-40B4-BE49-F238E27FC236}">
                <a16:creationId xmlns:a16="http://schemas.microsoft.com/office/drawing/2014/main" id="{BB507D02-E539-4855-A71B-D3933627B6D5}"/>
              </a:ext>
            </a:extLst>
          </p:cNvPr>
          <p:cNvPicPr>
            <a:picLocks noChangeAspect="1"/>
          </p:cNvPicPr>
          <p:nvPr/>
        </p:nvPicPr>
        <p:blipFill rotWithShape="1">
          <a:blip r:embed="rId13"/>
          <a:srcRect r="14068"/>
          <a:stretch/>
        </p:blipFill>
        <p:spPr>
          <a:xfrm>
            <a:off x="6377269" y="4178443"/>
            <a:ext cx="1603707" cy="1694226"/>
          </a:xfrm>
          <a:prstGeom prst="rect">
            <a:avLst/>
          </a:prstGeom>
        </p:spPr>
      </p:pic>
      <p:cxnSp>
        <p:nvCxnSpPr>
          <p:cNvPr id="20" name="直接连接符 19">
            <a:extLst>
              <a:ext uri="{FF2B5EF4-FFF2-40B4-BE49-F238E27FC236}">
                <a16:creationId xmlns:a16="http://schemas.microsoft.com/office/drawing/2014/main" id="{E4E8D56E-5A1D-46B4-A0B7-B464B62ACB98}"/>
              </a:ext>
            </a:extLst>
          </p:cNvPr>
          <p:cNvCxnSpPr/>
          <p:nvPr/>
        </p:nvCxnSpPr>
        <p:spPr>
          <a:xfrm flipH="1">
            <a:off x="10706582" y="277792"/>
            <a:ext cx="856527" cy="856527"/>
          </a:xfrm>
          <a:prstGeom prst="line">
            <a:avLst/>
          </a:prstGeom>
        </p:spPr>
        <p:style>
          <a:lnRef idx="1">
            <a:schemeClr val="accent4"/>
          </a:lnRef>
          <a:fillRef idx="0">
            <a:schemeClr val="accent4"/>
          </a:fillRef>
          <a:effectRef idx="0">
            <a:schemeClr val="accent4"/>
          </a:effectRef>
          <a:fontRef idx="minor">
            <a:schemeClr val="tx1"/>
          </a:fontRef>
        </p:style>
      </p:cxnSp>
      <p:cxnSp>
        <p:nvCxnSpPr>
          <p:cNvPr id="21" name="直接连接符 20">
            <a:extLst>
              <a:ext uri="{FF2B5EF4-FFF2-40B4-BE49-F238E27FC236}">
                <a16:creationId xmlns:a16="http://schemas.microsoft.com/office/drawing/2014/main" id="{61EC0FF5-B022-4761-B74D-D6C6CE6C0BCA}"/>
              </a:ext>
            </a:extLst>
          </p:cNvPr>
          <p:cNvCxnSpPr/>
          <p:nvPr/>
        </p:nvCxnSpPr>
        <p:spPr>
          <a:xfrm flipH="1">
            <a:off x="10255169" y="460348"/>
            <a:ext cx="856527" cy="856527"/>
          </a:xfrm>
          <a:prstGeom prst="line">
            <a:avLst/>
          </a:prstGeom>
        </p:spPr>
        <p:style>
          <a:lnRef idx="1">
            <a:schemeClr val="accent4"/>
          </a:lnRef>
          <a:fillRef idx="0">
            <a:schemeClr val="accent4"/>
          </a:fillRef>
          <a:effectRef idx="0">
            <a:schemeClr val="accent4"/>
          </a:effectRef>
          <a:fontRef idx="minor">
            <a:schemeClr val="tx1"/>
          </a:fontRef>
        </p:style>
      </p:cxnSp>
      <p:cxnSp>
        <p:nvCxnSpPr>
          <p:cNvPr id="22" name="直接连接符 21">
            <a:extLst>
              <a:ext uri="{FF2B5EF4-FFF2-40B4-BE49-F238E27FC236}">
                <a16:creationId xmlns:a16="http://schemas.microsoft.com/office/drawing/2014/main" id="{794EA1DF-B30F-4430-97CE-4FA95506408A}"/>
              </a:ext>
            </a:extLst>
          </p:cNvPr>
          <p:cNvCxnSpPr/>
          <p:nvPr/>
        </p:nvCxnSpPr>
        <p:spPr>
          <a:xfrm flipH="1">
            <a:off x="3594322" y="5236807"/>
            <a:ext cx="856527" cy="856527"/>
          </a:xfrm>
          <a:prstGeom prst="line">
            <a:avLst/>
          </a:prstGeom>
        </p:spPr>
        <p:style>
          <a:lnRef idx="1">
            <a:schemeClr val="accent4"/>
          </a:lnRef>
          <a:fillRef idx="0">
            <a:schemeClr val="accent4"/>
          </a:fillRef>
          <a:effectRef idx="0">
            <a:schemeClr val="accent4"/>
          </a:effectRef>
          <a:fontRef idx="minor">
            <a:schemeClr val="tx1"/>
          </a:fontRef>
        </p:style>
      </p:cxnSp>
      <p:cxnSp>
        <p:nvCxnSpPr>
          <p:cNvPr id="23" name="直接连接符 22">
            <a:extLst>
              <a:ext uri="{FF2B5EF4-FFF2-40B4-BE49-F238E27FC236}">
                <a16:creationId xmlns:a16="http://schemas.microsoft.com/office/drawing/2014/main" id="{5E28B96A-8BBC-4538-9292-8EEE536C1915}"/>
              </a:ext>
            </a:extLst>
          </p:cNvPr>
          <p:cNvCxnSpPr/>
          <p:nvPr/>
        </p:nvCxnSpPr>
        <p:spPr>
          <a:xfrm flipH="1">
            <a:off x="3142909" y="5419363"/>
            <a:ext cx="856527" cy="856527"/>
          </a:xfrm>
          <a:prstGeom prst="line">
            <a:avLst/>
          </a:prstGeom>
        </p:spPr>
        <p:style>
          <a:lnRef idx="1">
            <a:schemeClr val="accent4"/>
          </a:lnRef>
          <a:fillRef idx="0">
            <a:schemeClr val="accent4"/>
          </a:fillRef>
          <a:effectRef idx="0">
            <a:schemeClr val="accent4"/>
          </a:effectRef>
          <a:fontRef idx="minor">
            <a:schemeClr val="tx1"/>
          </a:fontRef>
        </p:style>
      </p:cxnSp>
      <p:sp>
        <p:nvSpPr>
          <p:cNvPr id="24" name="文本框 23">
            <a:extLst>
              <a:ext uri="{FF2B5EF4-FFF2-40B4-BE49-F238E27FC236}">
                <a16:creationId xmlns:a16="http://schemas.microsoft.com/office/drawing/2014/main" id="{A9CBC090-41FF-4105-BF52-686EC0EAFF23}"/>
              </a:ext>
            </a:extLst>
          </p:cNvPr>
          <p:cNvSpPr txBox="1"/>
          <p:nvPr/>
        </p:nvSpPr>
        <p:spPr>
          <a:xfrm>
            <a:off x="858216" y="621621"/>
            <a:ext cx="2873113" cy="523220"/>
          </a:xfrm>
          <a:prstGeom prst="rect">
            <a:avLst/>
          </a:prstGeom>
          <a:noFill/>
        </p:spPr>
        <p:txBody>
          <a:bodyPr wrap="square" rtlCol="0">
            <a:spAutoFit/>
          </a:bodyPr>
          <a:lstStyle/>
          <a:p>
            <a:pPr algn="dist"/>
            <a:r>
              <a:rPr lang="en-US" altLang="zh-CN" sz="2800">
                <a:latin typeface="HarmonyOS Sans SC Black" panose="00000A00000000000000" pitchFamily="2" charset="-122"/>
                <a:ea typeface="HarmonyOS Sans SC Black" panose="00000A00000000000000" pitchFamily="2" charset="-122"/>
              </a:rPr>
              <a:t>IMAGINATION</a:t>
            </a:r>
            <a:endParaRPr lang="zh-CN" altLang="en-US" sz="2800">
              <a:latin typeface="HarmonyOS Sans SC Black" panose="00000A00000000000000" pitchFamily="2" charset="-122"/>
              <a:ea typeface="HarmonyOS Sans SC Black" panose="00000A00000000000000" pitchFamily="2" charset="-122"/>
            </a:endParaRPr>
          </a:p>
        </p:txBody>
      </p:sp>
      <p:sp>
        <p:nvSpPr>
          <p:cNvPr id="25" name="文本框 24">
            <a:extLst>
              <a:ext uri="{FF2B5EF4-FFF2-40B4-BE49-F238E27FC236}">
                <a16:creationId xmlns:a16="http://schemas.microsoft.com/office/drawing/2014/main" id="{4AEA920B-D20C-4660-B3C1-D4B8861026E3}"/>
              </a:ext>
            </a:extLst>
          </p:cNvPr>
          <p:cNvSpPr txBox="1"/>
          <p:nvPr/>
        </p:nvSpPr>
        <p:spPr>
          <a:xfrm>
            <a:off x="858217" y="993558"/>
            <a:ext cx="2629352" cy="584775"/>
          </a:xfrm>
          <a:prstGeom prst="rect">
            <a:avLst/>
          </a:prstGeom>
          <a:noFill/>
        </p:spPr>
        <p:txBody>
          <a:bodyPr wrap="square" rtlCol="0">
            <a:spAutoFit/>
          </a:bodyPr>
          <a:lstStyle/>
          <a:p>
            <a:pPr algn="dist"/>
            <a:r>
              <a:rPr lang="zh-CN" altLang="en-US" sz="2400" dirty="0">
                <a:latin typeface="HarmonyOS Sans SC Medium" panose="00000600000000000000" pitchFamily="2" charset="-122"/>
                <a:ea typeface="HarmonyOS Sans SC Medium" panose="00000600000000000000" pitchFamily="2" charset="-122"/>
              </a:rPr>
              <a:t>如果有</a:t>
            </a:r>
            <a:r>
              <a:rPr lang="zh-CN" altLang="en-US" sz="3200" dirty="0">
                <a:solidFill>
                  <a:schemeClr val="accent4"/>
                </a:solidFill>
                <a:latin typeface="HarmonyOS Sans SC Medium" panose="00000600000000000000" pitchFamily="2" charset="-122"/>
                <a:ea typeface="HarmonyOS Sans SC Medium" panose="00000600000000000000" pitchFamily="2" charset="-122"/>
              </a:rPr>
              <a:t>更多</a:t>
            </a:r>
            <a:r>
              <a:rPr lang="zh-CN" altLang="en-US" sz="2400" dirty="0">
                <a:latin typeface="HarmonyOS Sans SC Medium" panose="00000600000000000000" pitchFamily="2" charset="-122"/>
                <a:ea typeface="HarmonyOS Sans SC Medium" panose="00000600000000000000" pitchFamily="2" charset="-122"/>
              </a:rPr>
              <a:t>图片</a:t>
            </a:r>
          </a:p>
        </p:txBody>
      </p:sp>
      <p:sp>
        <p:nvSpPr>
          <p:cNvPr id="26" name="矩形 25">
            <a:extLst>
              <a:ext uri="{FF2B5EF4-FFF2-40B4-BE49-F238E27FC236}">
                <a16:creationId xmlns:a16="http://schemas.microsoft.com/office/drawing/2014/main" id="{0347D966-2341-4F74-9F9F-2D05A497889E}"/>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C4050BA-743B-4AD8-AF49-D49D040AE097}"/>
              </a:ext>
            </a:extLst>
          </p:cNvPr>
          <p:cNvSpPr txBox="1"/>
          <p:nvPr/>
        </p:nvSpPr>
        <p:spPr>
          <a:xfrm>
            <a:off x="916273" y="1594103"/>
            <a:ext cx="986784" cy="419602"/>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28" name="矩形 27">
            <a:extLst>
              <a:ext uri="{FF2B5EF4-FFF2-40B4-BE49-F238E27FC236}">
                <a16:creationId xmlns:a16="http://schemas.microsoft.com/office/drawing/2014/main" id="{3FBB038B-7A93-4778-872E-A2091B533D57}"/>
              </a:ext>
            </a:extLst>
          </p:cNvPr>
          <p:cNvSpPr/>
          <p:nvPr/>
        </p:nvSpPr>
        <p:spPr>
          <a:xfrm>
            <a:off x="998044" y="2209688"/>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8B065B4-E379-4F04-B366-56C7ABC11817}"/>
              </a:ext>
            </a:extLst>
          </p:cNvPr>
          <p:cNvSpPr txBox="1"/>
          <p:nvPr/>
        </p:nvSpPr>
        <p:spPr>
          <a:xfrm>
            <a:off x="903605" y="2558064"/>
            <a:ext cx="2239304" cy="2964017"/>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a:t>
            </a:r>
          </a:p>
          <a:p>
            <a:pPr>
              <a:lnSpc>
                <a:spcPct val="150000"/>
              </a:lnSpc>
            </a:pPr>
            <a:endPar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
        <p:nvSpPr>
          <p:cNvPr id="30" name="文本框 29">
            <a:extLst>
              <a:ext uri="{FF2B5EF4-FFF2-40B4-BE49-F238E27FC236}">
                <a16:creationId xmlns:a16="http://schemas.microsoft.com/office/drawing/2014/main" id="{1BEE0410-EC9F-437A-9D21-9582708F9147}"/>
              </a:ext>
            </a:extLst>
          </p:cNvPr>
          <p:cNvSpPr txBox="1"/>
          <p:nvPr/>
        </p:nvSpPr>
        <p:spPr>
          <a:xfrm>
            <a:off x="6736268" y="2957844"/>
            <a:ext cx="1144831" cy="788934"/>
          </a:xfrm>
          <a:prstGeom prst="rect">
            <a:avLst/>
          </a:prstGeom>
          <a:noFill/>
        </p:spPr>
        <p:txBody>
          <a:bodyPr wrap="square" rtlCol="0">
            <a:spAutoFit/>
          </a:bodyPr>
          <a:lstStyle/>
          <a:p>
            <a:pPr>
              <a:lnSpc>
                <a:spcPct val="150000"/>
              </a:lnSpc>
            </a:pPr>
            <a:r>
              <a:rPr lang="zh-CN" altLang="en-US" sz="1600" dirty="0">
                <a:solidFill>
                  <a:schemeClr val="bg1"/>
                </a:solidFill>
                <a:latin typeface="HarmonyOS Sans SC Medium" panose="00000600000000000000" pitchFamily="2" charset="-122"/>
                <a:ea typeface="HarmonyOS Sans SC Medium" panose="00000600000000000000" pitchFamily="2" charset="-122"/>
              </a:rPr>
              <a:t>去哪里</a:t>
            </a:r>
            <a:endParaRPr lang="en-US" altLang="zh-CN" sz="1600" dirty="0">
              <a:solidFill>
                <a:schemeClr val="bg1"/>
              </a:solidFill>
              <a:latin typeface="HarmonyOS Sans SC Medium" panose="00000600000000000000" pitchFamily="2" charset="-122"/>
              <a:ea typeface="HarmonyOS Sans SC Medium" panose="00000600000000000000" pitchFamily="2" charset="-122"/>
            </a:endParaRPr>
          </a:p>
          <a:p>
            <a:pPr>
              <a:lnSpc>
                <a:spcPct val="150000"/>
              </a:lnSpc>
            </a:pPr>
            <a:r>
              <a:rPr lang="zh-CN" altLang="en-US" sz="1600" dirty="0">
                <a:solidFill>
                  <a:schemeClr val="bg1"/>
                </a:solidFill>
                <a:latin typeface="HarmonyOS Sans SC Medium" panose="00000600000000000000" pitchFamily="2" charset="-122"/>
                <a:ea typeface="HarmonyOS Sans SC Medium" panose="00000600000000000000" pitchFamily="2" charset="-122"/>
              </a:rPr>
              <a:t>都是风景</a:t>
            </a:r>
          </a:p>
        </p:txBody>
      </p:sp>
      <p:sp>
        <p:nvSpPr>
          <p:cNvPr id="31" name="文本框 30">
            <a:extLst>
              <a:ext uri="{FF2B5EF4-FFF2-40B4-BE49-F238E27FC236}">
                <a16:creationId xmlns:a16="http://schemas.microsoft.com/office/drawing/2014/main" id="{DE2E3945-388B-4EFC-A29C-FBBF108ED364}"/>
              </a:ext>
            </a:extLst>
          </p:cNvPr>
          <p:cNvSpPr txBox="1"/>
          <p:nvPr/>
        </p:nvSpPr>
        <p:spPr>
          <a:xfrm>
            <a:off x="7363346" y="2479719"/>
            <a:ext cx="1144831" cy="1319657"/>
          </a:xfrm>
          <a:prstGeom prst="rect">
            <a:avLst/>
          </a:prstGeom>
          <a:noFill/>
        </p:spPr>
        <p:txBody>
          <a:bodyPr wrap="square" rtlCol="0">
            <a:spAutoFit/>
          </a:bodyPr>
          <a:lstStyle/>
          <a:p>
            <a:pPr>
              <a:lnSpc>
                <a:spcPct val="150000"/>
              </a:lnSpc>
            </a:pPr>
            <a:r>
              <a:rPr lang="zh-CN" altLang="en-US" sz="6000" dirty="0">
                <a:solidFill>
                  <a:schemeClr val="bg1"/>
                </a:solidFill>
                <a:latin typeface="HarmonyOS Sans SC Medium" panose="00000600000000000000" pitchFamily="2" charset="-122"/>
                <a:ea typeface="HarmonyOS Sans SC Medium" panose="00000600000000000000" pitchFamily="2" charset="-122"/>
              </a:rPr>
              <a:t>”</a:t>
            </a:r>
          </a:p>
        </p:txBody>
      </p:sp>
    </p:spTree>
    <p:extLst>
      <p:ext uri="{BB962C8B-B14F-4D97-AF65-F5344CB8AC3E}">
        <p14:creationId xmlns:p14="http://schemas.microsoft.com/office/powerpoint/2010/main" val="2810916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9C21EAC9-9A3F-4BE5-B86D-C1791D952DC6}"/>
              </a:ext>
            </a:extLst>
          </p:cNvPr>
          <p:cNvSpPr/>
          <p:nvPr/>
        </p:nvSpPr>
        <p:spPr>
          <a:xfrm>
            <a:off x="0" y="0"/>
            <a:ext cx="12192000" cy="6858000"/>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40AE34A-2787-4A0A-B941-64B060F2477A}"/>
              </a:ext>
            </a:extLst>
          </p:cNvPr>
          <p:cNvSpPr/>
          <p:nvPr/>
        </p:nvSpPr>
        <p:spPr>
          <a:xfrm>
            <a:off x="-787078" y="2504249"/>
            <a:ext cx="13820171" cy="6492830"/>
          </a:xfrm>
          <a:prstGeom prst="ellipse">
            <a:avLst/>
          </a:prstGeom>
          <a:solidFill>
            <a:schemeClr val="accent2">
              <a:alpha val="49804"/>
            </a:schemeClr>
          </a:solidFill>
          <a:ln>
            <a:noFill/>
          </a:ln>
          <a:effectLst>
            <a:softEdge rad="977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E5B7BF5-3A3E-4538-8054-0C42B117239A}"/>
              </a:ext>
            </a:extLst>
          </p:cNvPr>
          <p:cNvPicPr>
            <a:picLocks noChangeAspect="1"/>
          </p:cNvPicPr>
          <p:nvPr/>
        </p:nvPicPr>
        <p:blipFill rotWithShape="1">
          <a:blip r:embed="rId3">
            <a:extLst>
              <a:ext uri="{28A0092B-C50C-407E-A947-70E740481C1C}">
                <a14:useLocalDpi xmlns:a14="http://schemas.microsoft.com/office/drawing/2010/main" val="0"/>
              </a:ext>
            </a:extLst>
          </a:blip>
          <a:srcRect t="521" r="3723" b="3732"/>
          <a:stretch/>
        </p:blipFill>
        <p:spPr>
          <a:xfrm>
            <a:off x="8608450" y="2689444"/>
            <a:ext cx="2186246" cy="2549676"/>
          </a:xfrm>
          <a:prstGeom prst="rect">
            <a:avLst/>
          </a:prstGeom>
          <a:effectLst>
            <a:outerShdw blurRad="177800" dist="50800" sx="102000" sy="102000" algn="ctr" rotWithShape="0">
              <a:prstClr val="black">
                <a:alpha val="40000"/>
              </a:prstClr>
            </a:outerShdw>
            <a:reflection blurRad="317500" stA="52000" endA="300" endPos="35000" dir="5400000" sy="-100000" algn="bl" rotWithShape="0"/>
          </a:effectLst>
          <a:scene3d>
            <a:camera prst="orthographicFront">
              <a:rot lat="0" lon="6000" rev="0"/>
            </a:camera>
            <a:lightRig rig="threePt" dir="t"/>
          </a:scene3d>
        </p:spPr>
      </p:pic>
      <p:pic>
        <p:nvPicPr>
          <p:cNvPr id="6" name="图片 5">
            <a:extLst>
              <a:ext uri="{FF2B5EF4-FFF2-40B4-BE49-F238E27FC236}">
                <a16:creationId xmlns:a16="http://schemas.microsoft.com/office/drawing/2014/main" id="{FF4090EA-5C0B-4414-B87F-FF3BF71F2EAC}"/>
              </a:ext>
            </a:extLst>
          </p:cNvPr>
          <p:cNvPicPr>
            <a:picLocks noChangeAspect="1"/>
          </p:cNvPicPr>
          <p:nvPr/>
        </p:nvPicPr>
        <p:blipFill rotWithShape="1">
          <a:blip r:embed="rId4">
            <a:extLst>
              <a:ext uri="{28A0092B-C50C-407E-A947-70E740481C1C}">
                <a14:useLocalDpi xmlns:a14="http://schemas.microsoft.com/office/drawing/2010/main" val="0"/>
              </a:ext>
            </a:extLst>
          </a:blip>
          <a:srcRect l="1367" t="889" r="892" b="3103"/>
          <a:stretch/>
        </p:blipFill>
        <p:spPr>
          <a:xfrm>
            <a:off x="1332187" y="2640406"/>
            <a:ext cx="1948585" cy="2673640"/>
          </a:xfrm>
          <a:prstGeom prst="rect">
            <a:avLst/>
          </a:prstGeom>
          <a:effectLst>
            <a:outerShdw blurRad="177800" dist="50800" sx="102000" sy="102000" algn="ctr" rotWithShape="0">
              <a:prstClr val="black">
                <a:alpha val="40000"/>
              </a:prstClr>
            </a:outerShdw>
            <a:reflection blurRad="317500" stA="52000" endA="300" endPos="35000" dir="5400000" sy="-100000" algn="bl" rotWithShape="0"/>
          </a:effectLst>
          <a:scene3d>
            <a:camera prst="orthographicFront">
              <a:rot lat="0" lon="6000" rev="0"/>
            </a:camera>
            <a:lightRig rig="threePt" dir="t"/>
          </a:scene3d>
        </p:spPr>
      </p:pic>
      <p:pic>
        <p:nvPicPr>
          <p:cNvPr id="10" name="图片 9">
            <a:extLst>
              <a:ext uri="{FF2B5EF4-FFF2-40B4-BE49-F238E27FC236}">
                <a16:creationId xmlns:a16="http://schemas.microsoft.com/office/drawing/2014/main" id="{26F7188A-D988-414F-B93C-86E270DB2FF2}"/>
              </a:ext>
            </a:extLst>
          </p:cNvPr>
          <p:cNvPicPr>
            <a:picLocks noChangeAspect="1"/>
          </p:cNvPicPr>
          <p:nvPr/>
        </p:nvPicPr>
        <p:blipFill rotWithShape="1">
          <a:blip r:embed="rId5">
            <a:extLst>
              <a:ext uri="{28A0092B-C50C-407E-A947-70E740481C1C}">
                <a14:useLocalDpi xmlns:a14="http://schemas.microsoft.com/office/drawing/2010/main" val="0"/>
              </a:ext>
            </a:extLst>
          </a:blip>
          <a:srcRect t="22296" r="362" b="7580"/>
          <a:stretch/>
        </p:blipFill>
        <p:spPr>
          <a:xfrm>
            <a:off x="2987011" y="2471222"/>
            <a:ext cx="2459811" cy="3046927"/>
          </a:xfrm>
          <a:prstGeom prst="rect">
            <a:avLst/>
          </a:prstGeom>
          <a:effectLst>
            <a:outerShdw blurRad="127000" dist="101600" dir="8100000" algn="tr" rotWithShape="0">
              <a:prstClr val="black">
                <a:alpha val="40000"/>
              </a:prstClr>
            </a:outerShdw>
            <a:reflection blurRad="317500" stA="52000" endA="300" endPos="35000" dir="5400000" sy="-100000" algn="bl" rotWithShape="0"/>
          </a:effectLst>
          <a:scene3d>
            <a:camera prst="orthographicFront">
              <a:rot lat="0" lon="6000" rev="0"/>
            </a:camera>
            <a:lightRig rig="threePt" dir="t"/>
          </a:scene3d>
        </p:spPr>
      </p:pic>
      <p:pic>
        <p:nvPicPr>
          <p:cNvPr id="8" name="图片 7">
            <a:extLst>
              <a:ext uri="{FF2B5EF4-FFF2-40B4-BE49-F238E27FC236}">
                <a16:creationId xmlns:a16="http://schemas.microsoft.com/office/drawing/2014/main" id="{99B76902-C650-4EC1-82A0-396317B79D75}"/>
              </a:ext>
            </a:extLst>
          </p:cNvPr>
          <p:cNvPicPr>
            <a:picLocks noChangeAspect="1"/>
          </p:cNvPicPr>
          <p:nvPr/>
        </p:nvPicPr>
        <p:blipFill rotWithShape="1">
          <a:blip r:embed="rId6">
            <a:extLst>
              <a:ext uri="{28A0092B-C50C-407E-A947-70E740481C1C}">
                <a14:useLocalDpi xmlns:a14="http://schemas.microsoft.com/office/drawing/2010/main" val="0"/>
              </a:ext>
            </a:extLst>
          </a:blip>
          <a:srcRect t="752" b="2589"/>
          <a:stretch/>
        </p:blipFill>
        <p:spPr>
          <a:xfrm>
            <a:off x="6609144" y="2506823"/>
            <a:ext cx="2322741" cy="3011326"/>
          </a:xfrm>
          <a:prstGeom prst="rect">
            <a:avLst/>
          </a:prstGeom>
          <a:effectLst>
            <a:outerShdw blurRad="177800" dist="50800" sx="102000" sy="102000" algn="ctr" rotWithShape="0">
              <a:prstClr val="black">
                <a:alpha val="40000"/>
              </a:prstClr>
            </a:outerShdw>
            <a:reflection blurRad="317500" stA="52000" endA="300" endPos="35000" dir="5400000" sy="-100000" algn="bl" rotWithShape="0"/>
          </a:effectLst>
          <a:scene3d>
            <a:camera prst="orthographicFront">
              <a:rot lat="0" lon="6000" rev="0"/>
            </a:camera>
            <a:lightRig rig="threePt" dir="t"/>
          </a:scene3d>
        </p:spPr>
      </p:pic>
      <p:pic>
        <p:nvPicPr>
          <p:cNvPr id="7" name="图片 6">
            <a:extLst>
              <a:ext uri="{FF2B5EF4-FFF2-40B4-BE49-F238E27FC236}">
                <a16:creationId xmlns:a16="http://schemas.microsoft.com/office/drawing/2014/main" id="{A1C1D178-6F19-4B81-989D-3759DAFFBDF9}"/>
              </a:ext>
            </a:extLst>
          </p:cNvPr>
          <p:cNvPicPr>
            <a:picLocks noChangeAspect="1"/>
          </p:cNvPicPr>
          <p:nvPr/>
        </p:nvPicPr>
        <p:blipFill rotWithShape="1">
          <a:blip r:embed="rId7">
            <a:extLst>
              <a:ext uri="{28A0092B-C50C-407E-A947-70E740481C1C}">
                <a14:useLocalDpi xmlns:a14="http://schemas.microsoft.com/office/drawing/2010/main" val="0"/>
              </a:ext>
            </a:extLst>
          </a:blip>
          <a:srcRect l="53701" t="-536" r="21708" b="3942"/>
          <a:stretch/>
        </p:blipFill>
        <p:spPr>
          <a:xfrm>
            <a:off x="4946377" y="2055639"/>
            <a:ext cx="2046620" cy="4052836"/>
          </a:xfrm>
          <a:prstGeom prst="round2SameRect">
            <a:avLst>
              <a:gd name="adj1" fmla="val 16667"/>
              <a:gd name="adj2" fmla="val 13089"/>
            </a:avLst>
          </a:prstGeom>
          <a:effectLst>
            <a:outerShdw blurRad="50800" dist="38100" dir="10800000" algn="r" rotWithShape="0">
              <a:prstClr val="black">
                <a:alpha val="40000"/>
              </a:prstClr>
            </a:outerShdw>
          </a:effectLst>
          <a:scene3d>
            <a:camera prst="orthographicFront"/>
            <a:lightRig rig="threePt" dir="t"/>
          </a:scene3d>
        </p:spPr>
      </p:pic>
      <p:sp>
        <p:nvSpPr>
          <p:cNvPr id="12" name="文本框 11">
            <a:extLst>
              <a:ext uri="{FF2B5EF4-FFF2-40B4-BE49-F238E27FC236}">
                <a16:creationId xmlns:a16="http://schemas.microsoft.com/office/drawing/2014/main" id="{B993DD77-24BA-4BDD-A841-4F1FF1A71990}"/>
              </a:ext>
            </a:extLst>
          </p:cNvPr>
          <p:cNvSpPr txBox="1"/>
          <p:nvPr/>
        </p:nvSpPr>
        <p:spPr>
          <a:xfrm>
            <a:off x="5290915" y="2372455"/>
            <a:ext cx="1454266" cy="307777"/>
          </a:xfrm>
          <a:prstGeom prst="rect">
            <a:avLst/>
          </a:prstGeom>
          <a:noFill/>
        </p:spPr>
        <p:txBody>
          <a:bodyPr wrap="square" rtlCol="0">
            <a:spAutoFit/>
          </a:bodyPr>
          <a:lstStyle/>
          <a:p>
            <a:pPr algn="dist"/>
            <a:r>
              <a:rPr lang="en-US" altLang="zh-CN" sz="1400" dirty="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rPr>
              <a:t>IMAGINA</a:t>
            </a:r>
            <a:endParaRPr lang="zh-CN" altLang="en-US" sz="1400" dirty="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endParaRPr>
          </a:p>
        </p:txBody>
      </p:sp>
      <p:sp>
        <p:nvSpPr>
          <p:cNvPr id="13" name="文本框 12">
            <a:extLst>
              <a:ext uri="{FF2B5EF4-FFF2-40B4-BE49-F238E27FC236}">
                <a16:creationId xmlns:a16="http://schemas.microsoft.com/office/drawing/2014/main" id="{47721CCD-24EF-4545-8A6B-9EB55F991D5F}"/>
              </a:ext>
            </a:extLst>
          </p:cNvPr>
          <p:cNvSpPr txBox="1"/>
          <p:nvPr/>
        </p:nvSpPr>
        <p:spPr>
          <a:xfrm>
            <a:off x="3398222" y="1032732"/>
            <a:ext cx="4817525" cy="461665"/>
          </a:xfrm>
          <a:prstGeom prst="rect">
            <a:avLst/>
          </a:prstGeom>
          <a:noFill/>
        </p:spPr>
        <p:txBody>
          <a:bodyPr wrap="square" rtlCol="0">
            <a:spAutoFit/>
          </a:bodyPr>
          <a:lstStyle/>
          <a:p>
            <a:pPr algn="dist"/>
            <a:r>
              <a:rPr lang="zh-CN" altLang="en-US" sz="2400" dirty="0">
                <a:solidFill>
                  <a:schemeClr val="bg1"/>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zh-CN" altLang="en-US" sz="2400" dirty="0">
                <a:solidFill>
                  <a:schemeClr val="accent2"/>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很多</a:t>
            </a:r>
            <a:r>
              <a:rPr lang="zh-CN" altLang="en-US" sz="2400" dirty="0">
                <a:solidFill>
                  <a:schemeClr val="bg1"/>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22" name="文本框 21">
            <a:extLst>
              <a:ext uri="{FF2B5EF4-FFF2-40B4-BE49-F238E27FC236}">
                <a16:creationId xmlns:a16="http://schemas.microsoft.com/office/drawing/2014/main" id="{7DCCD01D-0840-4F7C-9CD7-8F62A9249873}"/>
              </a:ext>
            </a:extLst>
          </p:cNvPr>
          <p:cNvSpPr txBox="1"/>
          <p:nvPr/>
        </p:nvSpPr>
        <p:spPr>
          <a:xfrm>
            <a:off x="3900670" y="575574"/>
            <a:ext cx="3812630" cy="646331"/>
          </a:xfrm>
          <a:prstGeom prst="rect">
            <a:avLst/>
          </a:prstGeom>
          <a:noFill/>
        </p:spPr>
        <p:txBody>
          <a:bodyPr wrap="square" rtlCol="0">
            <a:spAutoFit/>
          </a:bodyPr>
          <a:lstStyle/>
          <a:p>
            <a:pPr algn="dist"/>
            <a:r>
              <a:rPr lang="en-US" altLang="zh-CN"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 name="矩形: 剪去对角 1">
            <a:extLst>
              <a:ext uri="{FF2B5EF4-FFF2-40B4-BE49-F238E27FC236}">
                <a16:creationId xmlns:a16="http://schemas.microsoft.com/office/drawing/2014/main" id="{041277F7-9D58-4122-AD8C-0F1529C1162D}"/>
              </a:ext>
            </a:extLst>
          </p:cNvPr>
          <p:cNvSpPr/>
          <p:nvPr/>
        </p:nvSpPr>
        <p:spPr>
          <a:xfrm>
            <a:off x="3191874" y="8853013"/>
            <a:ext cx="2974692" cy="523220"/>
          </a:xfrm>
          <a:prstGeom prst="snip2DiagRect">
            <a:avLst>
              <a:gd name="adj1" fmla="val 21242"/>
              <a:gd name="adj2" fmla="val 27878"/>
            </a:avLst>
          </a:prstGeom>
          <a:gradFill flip="none" rotWithShape="1">
            <a:gsLst>
              <a:gs pos="0">
                <a:schemeClr val="accent2">
                  <a:lumMod val="60000"/>
                  <a:lumOff val="40000"/>
                </a:schemeClr>
              </a:gs>
              <a:gs pos="53000">
                <a:schemeClr val="accent4">
                  <a:lumMod val="40000"/>
                  <a:lumOff val="60000"/>
                </a:schemeClr>
              </a:gs>
              <a:gs pos="100000">
                <a:schemeClr val="accent4">
                  <a:lumMod val="60000"/>
                  <a:lumOff val="40000"/>
                </a:schemeClr>
              </a:gs>
            </a:gsLst>
            <a:lin ang="16200000" scaled="1"/>
            <a:tileRect/>
          </a:gradFill>
          <a:ln>
            <a:noFill/>
          </a:ln>
          <a:effectLst>
            <a:reflection blurRad="228600" stA="52000" endA="300" endPos="4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4" name="文本框 23">
            <a:extLst>
              <a:ext uri="{FF2B5EF4-FFF2-40B4-BE49-F238E27FC236}">
                <a16:creationId xmlns:a16="http://schemas.microsoft.com/office/drawing/2014/main" id="{B97F063C-D204-419B-A3E1-DC82EB0FEA06}"/>
              </a:ext>
            </a:extLst>
          </p:cNvPr>
          <p:cNvSpPr txBox="1"/>
          <p:nvPr/>
        </p:nvSpPr>
        <p:spPr>
          <a:xfrm>
            <a:off x="3652417" y="8858806"/>
            <a:ext cx="2045806" cy="523220"/>
          </a:xfrm>
          <a:prstGeom prst="rect">
            <a:avLst/>
          </a:prstGeom>
          <a:noFill/>
        </p:spPr>
        <p:txBody>
          <a:bodyPr wrap="square" rtlCol="0">
            <a:spAutoFit/>
          </a:bodyPr>
          <a:lstStyle/>
          <a:p>
            <a:pPr algn="dist"/>
            <a:r>
              <a:rPr lang="en-US" altLang="zh-CN" sz="2800" dirty="0">
                <a:solidFill>
                  <a:srgbClr val="C00000"/>
                </a:solidFill>
                <a:latin typeface="HarmonyOS Sans SC Medium" panose="00000600000000000000" pitchFamily="2" charset="-122"/>
                <a:ea typeface="HarmonyOS Sans SC Medium" panose="00000600000000000000" pitchFamily="2" charset="-122"/>
              </a:rPr>
              <a:t>PPT</a:t>
            </a:r>
            <a:r>
              <a:rPr lang="zh-CN" altLang="en-US" sz="2800" dirty="0">
                <a:solidFill>
                  <a:srgbClr val="C00000"/>
                </a:solidFill>
                <a:latin typeface="HarmonyOS Sans SC Medium" panose="00000600000000000000" pitchFamily="2" charset="-122"/>
                <a:ea typeface="HarmonyOS Sans SC Medium" panose="00000600000000000000" pitchFamily="2" charset="-122"/>
              </a:rPr>
              <a:t>想象派</a:t>
            </a:r>
          </a:p>
        </p:txBody>
      </p:sp>
      <p:pic>
        <p:nvPicPr>
          <p:cNvPr id="14" name="图片 13">
            <a:extLst>
              <a:ext uri="{FF2B5EF4-FFF2-40B4-BE49-F238E27FC236}">
                <a16:creationId xmlns:a16="http://schemas.microsoft.com/office/drawing/2014/main" id="{3CB08FD2-E17B-45E2-BA9E-1B7B068581CA}"/>
              </a:ext>
            </a:extLst>
          </p:cNvPr>
          <p:cNvPicPr>
            <a:picLocks noChangeAspect="1"/>
          </p:cNvPicPr>
          <p:nvPr/>
        </p:nvPicPr>
        <p:blipFill rotWithShape="1">
          <a:blip r:embed="rId8">
            <a:extLst>
              <a:ext uri="{28A0092B-C50C-407E-A947-70E740481C1C}">
                <a14:useLocalDpi xmlns:a14="http://schemas.microsoft.com/office/drawing/2010/main" val="0"/>
              </a:ext>
            </a:extLst>
          </a:blip>
          <a:srcRect l="12547" t="1" r="11032" b="-1650"/>
          <a:stretch/>
        </p:blipFill>
        <p:spPr>
          <a:xfrm>
            <a:off x="4885897" y="2040905"/>
            <a:ext cx="2263632" cy="4362257"/>
          </a:xfrm>
          <a:prstGeom prst="rect">
            <a:avLst/>
          </a:prstGeom>
          <a:effectLst>
            <a:outerShdw blurRad="63500" sx="102000" sy="102000" algn="ctr" rotWithShape="0">
              <a:prstClr val="black">
                <a:alpha val="40000"/>
              </a:prstClr>
            </a:outerShdw>
          </a:effectLst>
        </p:spPr>
      </p:pic>
      <p:sp>
        <p:nvSpPr>
          <p:cNvPr id="19" name="文本框 18">
            <a:extLst>
              <a:ext uri="{FF2B5EF4-FFF2-40B4-BE49-F238E27FC236}">
                <a16:creationId xmlns:a16="http://schemas.microsoft.com/office/drawing/2014/main" id="{52311E06-222B-4B8F-A228-3B4EEBCF314E}"/>
              </a:ext>
            </a:extLst>
          </p:cNvPr>
          <p:cNvSpPr txBox="1"/>
          <p:nvPr/>
        </p:nvSpPr>
        <p:spPr>
          <a:xfrm>
            <a:off x="5040359" y="1507862"/>
            <a:ext cx="1603509" cy="307777"/>
          </a:xfrm>
          <a:prstGeom prst="rect">
            <a:avLst/>
          </a:prstGeom>
          <a:noFill/>
        </p:spPr>
        <p:txBody>
          <a:bodyPr wrap="square" rtlCol="0">
            <a:spAutoFit/>
          </a:bodyPr>
          <a:lstStyle/>
          <a:p>
            <a:pPr algn="dist"/>
            <a:r>
              <a:rPr lang="en-US" altLang="zh-CN" sz="1400" dirty="0">
                <a:gradFill flip="none" rotWithShape="1">
                  <a:gsLst>
                    <a:gs pos="0">
                      <a:schemeClr val="bg1"/>
                    </a:gs>
                    <a:gs pos="100000">
                      <a:schemeClr val="bg1">
                        <a:alpha val="0"/>
                      </a:schemeClr>
                    </a:gs>
                  </a:gsLst>
                  <a:lin ang="5400000" scaled="1"/>
                  <a:tileRect/>
                </a:gradFill>
                <a:latin typeface="HarmonyOS Sans SC Black" panose="00000A00000000000000" pitchFamily="2" charset="-122"/>
                <a:ea typeface="HarmonyOS Sans SC Black" panose="00000A00000000000000" pitchFamily="2" charset="-122"/>
              </a:rPr>
              <a:t>PPT</a:t>
            </a:r>
            <a:r>
              <a:rPr lang="zh-CN" altLang="en-US" sz="1400" dirty="0">
                <a:gradFill flip="none" rotWithShape="1">
                  <a:gsLst>
                    <a:gs pos="0">
                      <a:schemeClr val="bg1"/>
                    </a:gs>
                    <a:gs pos="100000">
                      <a:schemeClr val="bg1">
                        <a:alpha val="0"/>
                      </a:schemeClr>
                    </a:gs>
                  </a:gsLst>
                  <a:lin ang="5400000" scaled="1"/>
                  <a:tileRect/>
                </a:gradFill>
                <a:latin typeface="HarmonyOS Sans SC Black" panose="00000A00000000000000" pitchFamily="2" charset="-122"/>
                <a:ea typeface="HarmonyOS Sans SC Black" panose="00000A00000000000000" pitchFamily="2" charset="-122"/>
              </a:rPr>
              <a:t>想象派</a:t>
            </a:r>
          </a:p>
        </p:txBody>
      </p:sp>
    </p:spTree>
    <p:extLst>
      <p:ext uri="{BB962C8B-B14F-4D97-AF65-F5344CB8AC3E}">
        <p14:creationId xmlns:p14="http://schemas.microsoft.com/office/powerpoint/2010/main" val="718399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a:extLst>
              <a:ext uri="{FF2B5EF4-FFF2-40B4-BE49-F238E27FC236}">
                <a16:creationId xmlns:a16="http://schemas.microsoft.com/office/drawing/2014/main" id="{981070F1-D4E7-4C2B-96C0-F3FFA9E98966}"/>
              </a:ext>
            </a:extLst>
          </p:cNvPr>
          <p:cNvSpPr/>
          <p:nvPr/>
        </p:nvSpPr>
        <p:spPr>
          <a:xfrm>
            <a:off x="-1" y="1"/>
            <a:ext cx="12192001" cy="4557485"/>
          </a:xfrm>
          <a:prstGeom prst="rect">
            <a:avLst/>
          </a:prstGeom>
          <a:gradFill flip="none" rotWithShape="1">
            <a:gsLst>
              <a:gs pos="0">
                <a:schemeClr val="bg1">
                  <a:lumMod val="95000"/>
                </a:schemeClr>
              </a:gs>
              <a:gs pos="75000">
                <a:schemeClr val="bg2">
                  <a:lumMod val="75000"/>
                </a:schemeClr>
              </a:gs>
            </a:gsLst>
            <a:lin ang="8100000" scaled="1"/>
            <a:tileRect/>
          </a:gradFill>
          <a:ln>
            <a:noFill/>
          </a:ln>
          <a:effectLst/>
          <a:scene3d>
            <a:camera prst="orthographicFront">
              <a:rot lat="0" lon="3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EAAC8D42-43B4-45B5-B04C-6027797BF174}"/>
              </a:ext>
            </a:extLst>
          </p:cNvPr>
          <p:cNvSpPr/>
          <p:nvPr/>
        </p:nvSpPr>
        <p:spPr>
          <a:xfrm>
            <a:off x="4431702" y="0"/>
            <a:ext cx="7760298" cy="5519441"/>
          </a:xfrm>
          <a:prstGeom prst="rect">
            <a:avLst/>
          </a:prstGeom>
          <a:blipFill dpi="0" rotWithShape="1">
            <a:blip r:embed="rId3">
              <a:alphaModFix amt="39000"/>
            </a:blip>
            <a:srcRect/>
            <a:stretch>
              <a:fillRect/>
            </a:stretch>
          </a:blipFill>
          <a:ln>
            <a:noFill/>
          </a:ln>
          <a:scene3d>
            <a:camera prst="orthographicFront">
              <a:rot lat="0" lon="3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4F09B410-2DA5-4EB1-BC8D-8F261F8C2E5F}"/>
              </a:ext>
            </a:extLst>
          </p:cNvPr>
          <p:cNvSpPr/>
          <p:nvPr/>
        </p:nvSpPr>
        <p:spPr>
          <a:xfrm>
            <a:off x="0" y="4557486"/>
            <a:ext cx="12192001" cy="2329995"/>
          </a:xfrm>
          <a:prstGeom prst="rect">
            <a:avLst/>
          </a:prstGeom>
          <a:gradFill flip="none" rotWithShape="1">
            <a:gsLst>
              <a:gs pos="0">
                <a:schemeClr val="bg2"/>
              </a:gs>
              <a:gs pos="91000">
                <a:schemeClr val="tx1">
                  <a:lumMod val="50000"/>
                  <a:lumOff val="50000"/>
                </a:schemeClr>
              </a:gs>
            </a:gsLst>
            <a:lin ang="8100000" scaled="1"/>
            <a:tileRect/>
          </a:gradFill>
          <a:ln>
            <a:noFill/>
          </a:ln>
          <a:effectLst>
            <a:outerShdw blurRad="469900" dist="38100" dir="16200000" rotWithShape="0">
              <a:schemeClr val="bg2">
                <a:lumMod val="25000"/>
                <a:alpha val="40000"/>
              </a:schemeClr>
            </a:outerShdw>
          </a:effectLst>
          <a:scene3d>
            <a:camera prst="orthographicFront">
              <a:rot lat="0" lon="3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7" name="图片 96">
            <a:extLst>
              <a:ext uri="{FF2B5EF4-FFF2-40B4-BE49-F238E27FC236}">
                <a16:creationId xmlns:a16="http://schemas.microsoft.com/office/drawing/2014/main" id="{F36F34B8-0B9F-487B-BB39-9DA43EA506A7}"/>
              </a:ext>
            </a:extLst>
          </p:cNvPr>
          <p:cNvPicPr>
            <a:picLocks noChangeAspect="1"/>
          </p:cNvPicPr>
          <p:nvPr/>
        </p:nvPicPr>
        <p:blipFill rotWithShape="1">
          <a:blip r:embed="rId4">
            <a:extLst>
              <a:ext uri="{28A0092B-C50C-407E-A947-70E740481C1C}">
                <a14:useLocalDpi xmlns:a14="http://schemas.microsoft.com/office/drawing/2010/main" val="0"/>
              </a:ext>
            </a:extLst>
          </a:blip>
          <a:srcRect t="521" r="3723" b="3732"/>
          <a:stretch/>
        </p:blipFill>
        <p:spPr>
          <a:xfrm>
            <a:off x="2082200" y="3517505"/>
            <a:ext cx="1212601" cy="1414178"/>
          </a:xfrm>
          <a:prstGeom prst="rect">
            <a:avLst/>
          </a:prstGeom>
          <a:effectLst>
            <a:reflection blurRad="88900" stA="42000" endPos="31000" dir="5400000" sy="-100000" algn="bl" rotWithShape="0"/>
          </a:effectLst>
          <a:scene3d>
            <a:camera prst="perspectiveContrastingRightFacing" fov="4800000">
              <a:rot lat="554581" lon="1872360" rev="0"/>
            </a:camera>
            <a:lightRig rig="threePt" dir="t"/>
          </a:scene3d>
        </p:spPr>
      </p:pic>
      <p:pic>
        <p:nvPicPr>
          <p:cNvPr id="73" name="图片 72">
            <a:extLst>
              <a:ext uri="{FF2B5EF4-FFF2-40B4-BE49-F238E27FC236}">
                <a16:creationId xmlns:a16="http://schemas.microsoft.com/office/drawing/2014/main" id="{768A9798-3AF3-4D34-8A57-2C18DA9477A8}"/>
              </a:ext>
            </a:extLst>
          </p:cNvPr>
          <p:cNvPicPr>
            <a:picLocks noChangeAspect="1"/>
          </p:cNvPicPr>
          <p:nvPr/>
        </p:nvPicPr>
        <p:blipFill rotWithShape="1">
          <a:blip r:embed="rId5">
            <a:extLst>
              <a:ext uri="{28A0092B-C50C-407E-A947-70E740481C1C}">
                <a14:useLocalDpi xmlns:a14="http://schemas.microsoft.com/office/drawing/2010/main" val="0"/>
              </a:ext>
            </a:extLst>
          </a:blip>
          <a:srcRect t="22296" r="362" b="7580"/>
          <a:stretch/>
        </p:blipFill>
        <p:spPr>
          <a:xfrm>
            <a:off x="4786605" y="3122825"/>
            <a:ext cx="1521320" cy="1970315"/>
          </a:xfrm>
          <a:prstGeom prst="rect">
            <a:avLst/>
          </a:prstGeom>
          <a:effectLst>
            <a:outerShdw blurRad="50800" dist="38100" dir="10800000" algn="r" rotWithShape="0">
              <a:prstClr val="black">
                <a:alpha val="40000"/>
              </a:prstClr>
            </a:outerShdw>
            <a:reflection blurRad="88900" stA="42000" endPos="31000" dir="5400000" sy="-100000" algn="bl" rotWithShape="0"/>
          </a:effectLst>
          <a:scene3d>
            <a:camera prst="perspectiveContrastingRightFacing" fov="4200000">
              <a:rot lat="626273" lon="18924370" rev="0"/>
            </a:camera>
            <a:lightRig rig="threePt" dir="t"/>
          </a:scene3d>
        </p:spPr>
      </p:pic>
      <p:pic>
        <p:nvPicPr>
          <p:cNvPr id="70" name="图片 69">
            <a:extLst>
              <a:ext uri="{FF2B5EF4-FFF2-40B4-BE49-F238E27FC236}">
                <a16:creationId xmlns:a16="http://schemas.microsoft.com/office/drawing/2014/main" id="{7BC27A09-6CF5-4968-ABDB-44F944B9EB6E}"/>
              </a:ext>
            </a:extLst>
          </p:cNvPr>
          <p:cNvPicPr>
            <a:picLocks noChangeAspect="1"/>
          </p:cNvPicPr>
          <p:nvPr/>
        </p:nvPicPr>
        <p:blipFill rotWithShape="1">
          <a:blip r:embed="rId6">
            <a:extLst>
              <a:ext uri="{28A0092B-C50C-407E-A947-70E740481C1C}">
                <a14:useLocalDpi xmlns:a14="http://schemas.microsoft.com/office/drawing/2010/main" val="0"/>
              </a:ext>
            </a:extLst>
          </a:blip>
          <a:srcRect l="5268" r="44435"/>
          <a:stretch/>
        </p:blipFill>
        <p:spPr>
          <a:xfrm>
            <a:off x="3267981" y="2627144"/>
            <a:ext cx="2496457" cy="3194900"/>
          </a:xfrm>
          <a:prstGeom prst="rect">
            <a:avLst/>
          </a:prstGeom>
          <a:effectLst>
            <a:reflection blurRad="88900" stA="42000" endPos="31000" dir="5400000" sy="-100000" algn="bl" rotWithShape="0"/>
          </a:effectLst>
          <a:scene3d>
            <a:camera prst="perspectiveContrastingRightFacing" fov="4200000">
              <a:rot lat="626273" lon="18924370" rev="0"/>
            </a:camera>
            <a:lightRig rig="threePt" dir="t"/>
          </a:scene3d>
        </p:spPr>
      </p:pic>
      <p:pic>
        <p:nvPicPr>
          <p:cNvPr id="95" name="图片 94">
            <a:extLst>
              <a:ext uri="{FF2B5EF4-FFF2-40B4-BE49-F238E27FC236}">
                <a16:creationId xmlns:a16="http://schemas.microsoft.com/office/drawing/2014/main" id="{F4176F7D-0400-476A-9486-FC92579EE108}"/>
              </a:ext>
            </a:extLst>
          </p:cNvPr>
          <p:cNvPicPr>
            <a:picLocks noChangeAspect="1"/>
          </p:cNvPicPr>
          <p:nvPr/>
        </p:nvPicPr>
        <p:blipFill rotWithShape="1">
          <a:blip r:embed="rId7">
            <a:extLst>
              <a:ext uri="{28A0092B-C50C-407E-A947-70E740481C1C}">
                <a14:useLocalDpi xmlns:a14="http://schemas.microsoft.com/office/drawing/2010/main" val="0"/>
              </a:ext>
            </a:extLst>
          </a:blip>
          <a:srcRect l="1" t="1625" r="2270" b="1683"/>
          <a:stretch/>
        </p:blipFill>
        <p:spPr>
          <a:xfrm>
            <a:off x="6046006" y="2677037"/>
            <a:ext cx="1782294" cy="2362991"/>
          </a:xfrm>
          <a:prstGeom prst="rect">
            <a:avLst/>
          </a:prstGeom>
          <a:effectLst>
            <a:reflection blurRad="88900" stA="42000" endPos="31000" dir="5400000" sy="-100000" algn="bl" rotWithShape="0"/>
          </a:effectLst>
          <a:scene3d>
            <a:camera prst="perspectiveContrastingRightFacing" fov="4800000">
              <a:rot lat="554581" lon="1872360" rev="0"/>
            </a:camera>
            <a:lightRig rig="threePt" dir="t"/>
          </a:scene3d>
        </p:spPr>
      </p:pic>
      <p:pic>
        <p:nvPicPr>
          <p:cNvPr id="96" name="图片 95">
            <a:extLst>
              <a:ext uri="{FF2B5EF4-FFF2-40B4-BE49-F238E27FC236}">
                <a16:creationId xmlns:a16="http://schemas.microsoft.com/office/drawing/2014/main" id="{53624C63-D363-4092-8C3E-8C67B9994C4D}"/>
              </a:ext>
            </a:extLst>
          </p:cNvPr>
          <p:cNvPicPr>
            <a:picLocks noChangeAspect="1"/>
          </p:cNvPicPr>
          <p:nvPr/>
        </p:nvPicPr>
        <p:blipFill rotWithShape="1">
          <a:blip r:embed="rId8">
            <a:extLst>
              <a:ext uri="{28A0092B-C50C-407E-A947-70E740481C1C}">
                <a14:useLocalDpi xmlns:a14="http://schemas.microsoft.com/office/drawing/2010/main" val="0"/>
              </a:ext>
            </a:extLst>
          </a:blip>
          <a:srcRect l="56317" t="-1636" r="1262" b="1189"/>
          <a:stretch/>
        </p:blipFill>
        <p:spPr>
          <a:xfrm>
            <a:off x="7912839" y="3043519"/>
            <a:ext cx="1560962" cy="1908958"/>
          </a:xfrm>
          <a:prstGeom prst="rect">
            <a:avLst/>
          </a:prstGeom>
          <a:effectLst>
            <a:outerShdw blurRad="50800" dist="38100" dir="10800000" algn="r" rotWithShape="0">
              <a:prstClr val="black">
                <a:alpha val="40000"/>
              </a:prstClr>
            </a:outerShdw>
            <a:reflection blurRad="88900" stA="42000" endPos="31000" dir="5400000" sy="-100000" algn="bl" rotWithShape="0"/>
          </a:effectLst>
          <a:scene3d>
            <a:camera prst="perspectiveContrastingRightFacing" fov="4200000">
              <a:rot lat="323901" lon="18624178" rev="21545471"/>
            </a:camera>
            <a:lightRig rig="threePt" dir="t"/>
          </a:scene3d>
        </p:spPr>
      </p:pic>
      <p:sp>
        <p:nvSpPr>
          <p:cNvPr id="14" name="椭圆 13">
            <a:extLst>
              <a:ext uri="{FF2B5EF4-FFF2-40B4-BE49-F238E27FC236}">
                <a16:creationId xmlns:a16="http://schemas.microsoft.com/office/drawing/2014/main" id="{9C7A8ECB-FD70-42C3-A7E8-D23214BF14AA}"/>
              </a:ext>
            </a:extLst>
          </p:cNvPr>
          <p:cNvSpPr/>
          <p:nvPr/>
        </p:nvSpPr>
        <p:spPr>
          <a:xfrm rot="21313697">
            <a:off x="-122151" y="5162294"/>
            <a:ext cx="2946400" cy="361782"/>
          </a:xfrm>
          <a:prstGeom prst="ellipse">
            <a:avLst/>
          </a:prstGeom>
          <a:gradFill flip="none" rotWithShape="1">
            <a:gsLst>
              <a:gs pos="0">
                <a:schemeClr val="tx1">
                  <a:alpha val="38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a:extLst>
              <a:ext uri="{FF2B5EF4-FFF2-40B4-BE49-F238E27FC236}">
                <a16:creationId xmlns:a16="http://schemas.microsoft.com/office/drawing/2014/main" id="{8C73E2B3-BDB0-41F8-90ED-922C29654C31}"/>
              </a:ext>
            </a:extLst>
          </p:cNvPr>
          <p:cNvPicPr>
            <a:picLocks noChangeAspect="1"/>
          </p:cNvPicPr>
          <p:nvPr/>
        </p:nvPicPr>
        <p:blipFill rotWithShape="1">
          <a:blip r:embed="rId9">
            <a:extLst>
              <a:ext uri="{28A0092B-C50C-407E-A947-70E740481C1C}">
                <a14:useLocalDpi xmlns:a14="http://schemas.microsoft.com/office/drawing/2010/main" val="0"/>
              </a:ext>
            </a:extLst>
          </a:blip>
          <a:srcRect l="1367" t="889" r="892" b="3103"/>
          <a:stretch/>
        </p:blipFill>
        <p:spPr>
          <a:xfrm>
            <a:off x="590395" y="2232475"/>
            <a:ext cx="2232005" cy="3062518"/>
          </a:xfrm>
          <a:prstGeom prst="rect">
            <a:avLst/>
          </a:prstGeom>
          <a:effectLst>
            <a:reflection blurRad="88900" stA="42000" endPos="31000" dir="5400000" sy="-100000" algn="bl" rotWithShape="0"/>
          </a:effectLst>
          <a:scene3d>
            <a:camera prst="perspectiveContrastingRightFacing" fov="4200000">
              <a:rot lat="626273" lon="18924370" rev="0"/>
            </a:camera>
            <a:lightRig rig="threePt" dir="t"/>
          </a:scene3d>
        </p:spPr>
      </p:pic>
      <p:sp>
        <p:nvSpPr>
          <p:cNvPr id="99" name="椭圆 98">
            <a:extLst>
              <a:ext uri="{FF2B5EF4-FFF2-40B4-BE49-F238E27FC236}">
                <a16:creationId xmlns:a16="http://schemas.microsoft.com/office/drawing/2014/main" id="{3C4C6C14-B12B-4687-96BC-33E35A173BFC}"/>
              </a:ext>
            </a:extLst>
          </p:cNvPr>
          <p:cNvSpPr/>
          <p:nvPr/>
        </p:nvSpPr>
        <p:spPr>
          <a:xfrm rot="21004856">
            <a:off x="1555522" y="5836890"/>
            <a:ext cx="4106327" cy="279743"/>
          </a:xfrm>
          <a:prstGeom prst="ellipse">
            <a:avLst/>
          </a:prstGeom>
          <a:gradFill flip="none" rotWithShape="1">
            <a:gsLst>
              <a:gs pos="0">
                <a:schemeClr val="tx1">
                  <a:alpha val="29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EF6BAAED-543D-4EFD-AFF0-3D9BA80CA425}"/>
              </a:ext>
            </a:extLst>
          </p:cNvPr>
          <p:cNvSpPr/>
          <p:nvPr/>
        </p:nvSpPr>
        <p:spPr>
          <a:xfrm rot="244714">
            <a:off x="8651404" y="6000506"/>
            <a:ext cx="4106327" cy="279743"/>
          </a:xfrm>
          <a:prstGeom prst="ellipse">
            <a:avLst/>
          </a:prstGeom>
          <a:gradFill flip="none" rotWithShape="1">
            <a:gsLst>
              <a:gs pos="0">
                <a:schemeClr val="tx1">
                  <a:alpha val="29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6087B7FA-67A0-42DA-8A8C-8087DBCD059B}"/>
              </a:ext>
            </a:extLst>
          </p:cNvPr>
          <p:cNvSpPr/>
          <p:nvPr/>
        </p:nvSpPr>
        <p:spPr>
          <a:xfrm rot="354235">
            <a:off x="5659693" y="4960292"/>
            <a:ext cx="3397062" cy="297984"/>
          </a:xfrm>
          <a:prstGeom prst="ellipse">
            <a:avLst/>
          </a:prstGeom>
          <a:gradFill flip="none" rotWithShape="1">
            <a:gsLst>
              <a:gs pos="0">
                <a:schemeClr val="tx1">
                  <a:alpha val="29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a:extLst>
              <a:ext uri="{FF2B5EF4-FFF2-40B4-BE49-F238E27FC236}">
                <a16:creationId xmlns:a16="http://schemas.microsoft.com/office/drawing/2014/main" id="{1C6D7118-E96D-447F-9936-D7808B0F4202}"/>
              </a:ext>
            </a:extLst>
          </p:cNvPr>
          <p:cNvPicPr>
            <a:picLocks noChangeAspect="1"/>
          </p:cNvPicPr>
          <p:nvPr/>
        </p:nvPicPr>
        <p:blipFill rotWithShape="1">
          <a:blip r:embed="rId10">
            <a:extLst>
              <a:ext uri="{28A0092B-C50C-407E-A947-70E740481C1C}">
                <a14:useLocalDpi xmlns:a14="http://schemas.microsoft.com/office/drawing/2010/main" val="0"/>
              </a:ext>
            </a:extLst>
          </a:blip>
          <a:srcRect t="752" b="2589"/>
          <a:stretch/>
        </p:blipFill>
        <p:spPr>
          <a:xfrm>
            <a:off x="8819017" y="2677037"/>
            <a:ext cx="2581565" cy="3346879"/>
          </a:xfrm>
          <a:prstGeom prst="rect">
            <a:avLst/>
          </a:prstGeom>
          <a:effectLst>
            <a:reflection blurRad="88900" stA="42000" endPos="31000" dir="5400000" sy="-100000" algn="bl" rotWithShape="0"/>
          </a:effectLst>
          <a:scene3d>
            <a:camera prst="perspectiveContrastingRightFacing" fov="4200000">
              <a:rot lat="620397" lon="1561248" rev="0"/>
            </a:camera>
            <a:lightRig rig="threePt" dir="t"/>
          </a:scene3d>
        </p:spPr>
      </p:pic>
      <p:pic>
        <p:nvPicPr>
          <p:cNvPr id="106" name="图片 105">
            <a:extLst>
              <a:ext uri="{FF2B5EF4-FFF2-40B4-BE49-F238E27FC236}">
                <a16:creationId xmlns:a16="http://schemas.microsoft.com/office/drawing/2014/main" id="{3473E556-8992-4D16-B88D-DCA9D791F758}"/>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194" b="99072" l="9974" r="89764">
                        <a14:foregroundMark x1="61680" y1="3316" x2="61680" y2="3316"/>
                        <a14:foregroundMark x1="71916" y1="10743" x2="71916" y2="10743"/>
                        <a14:foregroundMark x1="69554" y1="8488" x2="69554" y2="8488"/>
                        <a14:foregroundMark x1="76378" y1="30504" x2="76378" y2="30504"/>
                        <a14:foregroundMark x1="61680" y1="44032" x2="53543" y2="51989"/>
                        <a14:foregroundMark x1="53018" y1="38196" x2="61680" y2="64987"/>
                        <a14:foregroundMark x1="64567" y1="39390" x2="68766" y2="48541"/>
                        <a14:foregroundMark x1="62205" y1="29443" x2="68241" y2="49469"/>
                        <a14:foregroundMark x1="53543" y1="36074" x2="29921" y2="54509"/>
                        <a14:foregroundMark x1="38320" y1="44430" x2="57218" y2="33289"/>
                        <a14:foregroundMark x1="36483" y1="44960" x2="54253" y2="35109"/>
                        <a14:foregroundMark x1="48819" y1="91512" x2="47769" y2="98939"/>
                        <a14:foregroundMark x1="39143" y1="42942" x2="53425" y2="34771"/>
                        <a14:foregroundMark x1="37008" y1="44164" x2="38364" y2="43388"/>
                        <a14:foregroundMark x1="53296" y1="34694" x2="46149" y2="37481"/>
                        <a14:foregroundMark x1="37254" y1="43066" x2="36220" y2="44297"/>
                        <a14:foregroundMark x1="51933" y1="33874" x2="49672" y2="34736"/>
                        <a14:foregroundMark x1="54856" y1="32759" x2="54079" y2="33055"/>
                        <a14:foregroundMark x1="49562" y1="34329" x2="51424" y2="33568"/>
                        <a14:foregroundMark x1="54027" y1="33024" x2="54331" y2="33024"/>
                        <a14:foregroundMark x1="54379" y1="33236" x2="55381" y2="33024"/>
                        <a14:foregroundMark x1="49647" y1="34236" x2="51784" y2="33784"/>
                        <a14:foregroundMark x1="79265" y1="24801" x2="73753" y2="34881"/>
                        <a14:foregroundMark x1="58005" y1="5836" x2="71916" y2="1194"/>
                        <a14:foregroundMark x1="80315" y1="31565" x2="74541" y2="41645"/>
                        <a14:foregroundMark x1="76640" y1="26260" x2="74803" y2="32493"/>
                        <a14:foregroundMark x1="73753" y1="40849" x2="69029" y2="59284"/>
                        <a14:foregroundMark x1="53543" y1="43899" x2="51181" y2="59284"/>
                        <a14:foregroundMark x1="49869" y1="50398" x2="48031" y2="58753"/>
                        <a14:foregroundMark x1="50314" y1="48583" x2="49344" y2="55305"/>
                        <a14:foregroundMark x1="50798" y1="45225" x2="50589" y2="46671"/>
                        <a14:foregroundMark x1="51009" y1="43767" x2="50904" y2="44493"/>
                        <a14:foregroundMark x1="51181" y1="42573" x2="51009" y2="43767"/>
                        <a14:foregroundMark x1="75853" y1="98011" x2="83727" y2="99072"/>
                        <a14:foregroundMark x1="45669" y1="36207" x2="38583" y2="43501"/>
                        <a14:foregroundMark x1="45078" y1="36242" x2="35958" y2="44562"/>
                        <a14:foregroundMark x1="45932" y1="36605" x2="50131" y2="34748"/>
                        <a14:foregroundMark x1="44882" y1="36340" x2="49606" y2="34748"/>
                        <a14:foregroundMark x1="46194" y1="35942" x2="55118" y2="33156"/>
                        <a14:backgroundMark x1="45890" y1="48223" x2="44094" y2="50265"/>
                        <a14:backgroundMark x1="72188" y1="26053" x2="68504" y2="30769"/>
                        <a14:backgroundMark x1="72441" y1="25729" x2="72281" y2="25934"/>
                        <a14:backgroundMark x1="47507" y1="45225" x2="47507" y2="45225"/>
                        <a14:backgroundMark x1="46982" y1="46286" x2="46194" y2="48143"/>
                        <a14:backgroundMark x1="48556" y1="44297" x2="48294" y2="45093"/>
                        <a14:backgroundMark x1="48819" y1="43767" x2="48819" y2="43767"/>
                        <a14:backgroundMark x1="43832" y1="35146" x2="43452" y2="35442"/>
                        <a14:backgroundMark x1="43832" y1="35676" x2="46719" y2="34218"/>
                        <a14:backgroundMark x1="43055" y1="36600" x2="45144" y2="35544"/>
                      </a14:backgroundRemoval>
                    </a14:imgEffect>
                  </a14:imgLayer>
                </a14:imgProps>
              </a:ext>
              <a:ext uri="{28A0092B-C50C-407E-A947-70E740481C1C}">
                <a14:useLocalDpi xmlns:a14="http://schemas.microsoft.com/office/drawing/2010/main" val="0"/>
              </a:ext>
            </a:extLst>
          </a:blip>
          <a:stretch>
            <a:fillRect/>
          </a:stretch>
        </p:blipFill>
        <p:spPr>
          <a:xfrm>
            <a:off x="6065982" y="4290709"/>
            <a:ext cx="810945" cy="1604862"/>
          </a:xfrm>
          <a:prstGeom prst="rect">
            <a:avLst/>
          </a:prstGeom>
          <a:scene3d>
            <a:camera prst="orthographicFront">
              <a:rot lat="0" lon="30000" rev="0"/>
            </a:camera>
            <a:lightRig rig="threePt" dir="t"/>
          </a:scene3d>
        </p:spPr>
      </p:pic>
      <p:sp>
        <p:nvSpPr>
          <p:cNvPr id="109" name="椭圆 108">
            <a:extLst>
              <a:ext uri="{FF2B5EF4-FFF2-40B4-BE49-F238E27FC236}">
                <a16:creationId xmlns:a16="http://schemas.microsoft.com/office/drawing/2014/main" id="{99091751-DCDB-46FE-B8DE-836435E9B186}"/>
              </a:ext>
            </a:extLst>
          </p:cNvPr>
          <p:cNvSpPr/>
          <p:nvPr/>
        </p:nvSpPr>
        <p:spPr>
          <a:xfrm rot="486267">
            <a:off x="6316425" y="5792774"/>
            <a:ext cx="1079040" cy="249326"/>
          </a:xfrm>
          <a:prstGeom prst="ellipse">
            <a:avLst/>
          </a:prstGeom>
          <a:gradFill flip="none" rotWithShape="1">
            <a:gsLst>
              <a:gs pos="0">
                <a:schemeClr val="tx1">
                  <a:alpha val="38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a:extLst>
              <a:ext uri="{FF2B5EF4-FFF2-40B4-BE49-F238E27FC236}">
                <a16:creationId xmlns:a16="http://schemas.microsoft.com/office/drawing/2014/main" id="{EE3A47B5-C19F-49FB-85C4-E426723E60B6}"/>
              </a:ext>
            </a:extLst>
          </p:cNvPr>
          <p:cNvSpPr txBox="1"/>
          <p:nvPr/>
        </p:nvSpPr>
        <p:spPr>
          <a:xfrm>
            <a:off x="4431701" y="902582"/>
            <a:ext cx="2873113" cy="523220"/>
          </a:xfrm>
          <a:prstGeom prst="rect">
            <a:avLst/>
          </a:prstGeom>
          <a:noFill/>
        </p:spPr>
        <p:txBody>
          <a:bodyPr wrap="square" rtlCol="0">
            <a:spAutoFit/>
          </a:bodyPr>
          <a:lstStyle/>
          <a:p>
            <a:pPr algn="dist"/>
            <a:r>
              <a:rPr lang="en-US" altLang="zh-CN"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rPr>
              <a:t>IMAGINATION</a:t>
            </a:r>
            <a:endParaRPr lang="zh-CN" altLang="en-US"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endParaRPr>
          </a:p>
        </p:txBody>
      </p:sp>
      <p:sp>
        <p:nvSpPr>
          <p:cNvPr id="111" name="文本框 110">
            <a:extLst>
              <a:ext uri="{FF2B5EF4-FFF2-40B4-BE49-F238E27FC236}">
                <a16:creationId xmlns:a16="http://schemas.microsoft.com/office/drawing/2014/main" id="{07262956-D2D1-48D8-9EBD-16783332D216}"/>
              </a:ext>
            </a:extLst>
          </p:cNvPr>
          <p:cNvSpPr txBox="1"/>
          <p:nvPr/>
        </p:nvSpPr>
        <p:spPr>
          <a:xfrm>
            <a:off x="4431701" y="1071859"/>
            <a:ext cx="3032828" cy="707886"/>
          </a:xfrm>
          <a:prstGeom prst="rect">
            <a:avLst/>
          </a:prstGeom>
          <a:noFill/>
        </p:spPr>
        <p:txBody>
          <a:bodyPr wrap="square" rtlCol="0">
            <a:spAutoFit/>
          </a:bodyPr>
          <a:lstStyle/>
          <a:p>
            <a:pPr algn="dist"/>
            <a:r>
              <a:rPr lang="zh-CN" altLang="en-US" sz="2400">
                <a:latin typeface="HarmonyOS Sans SC Medium" panose="00000600000000000000" pitchFamily="2" charset="-122"/>
                <a:ea typeface="HarmonyOS Sans SC Medium" panose="00000600000000000000" pitchFamily="2" charset="-122"/>
              </a:rPr>
              <a:t>如果有</a:t>
            </a:r>
            <a:r>
              <a:rPr lang="zh-CN" altLang="en-US" sz="4000">
                <a:solidFill>
                  <a:schemeClr val="accent2"/>
                </a:solidFill>
                <a:latin typeface="HarmonyOS Sans SC Medium" panose="00000600000000000000" pitchFamily="2" charset="-122"/>
                <a:ea typeface="HarmonyOS Sans SC Medium" panose="00000600000000000000" pitchFamily="2" charset="-122"/>
              </a:rPr>
              <a:t>很多</a:t>
            </a:r>
            <a:r>
              <a:rPr lang="zh-CN" altLang="en-US" sz="2400">
                <a:latin typeface="HarmonyOS Sans SC Medium" panose="00000600000000000000" pitchFamily="2" charset="-122"/>
                <a:ea typeface="HarmonyOS Sans SC Medium" panose="00000600000000000000" pitchFamily="2" charset="-122"/>
              </a:rPr>
              <a:t>张图片</a:t>
            </a:r>
          </a:p>
        </p:txBody>
      </p:sp>
      <p:cxnSp>
        <p:nvCxnSpPr>
          <p:cNvPr id="16" name="直接连接符 15">
            <a:extLst>
              <a:ext uri="{FF2B5EF4-FFF2-40B4-BE49-F238E27FC236}">
                <a16:creationId xmlns:a16="http://schemas.microsoft.com/office/drawing/2014/main" id="{47F1C5BE-2E73-4C37-AAC3-33E272C0A8A8}"/>
              </a:ext>
            </a:extLst>
          </p:cNvPr>
          <p:cNvCxnSpPr/>
          <p:nvPr/>
        </p:nvCxnSpPr>
        <p:spPr>
          <a:xfrm>
            <a:off x="1973943" y="1425802"/>
            <a:ext cx="1640114" cy="0"/>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25CECDDA-1A81-4CFE-98D8-A3345E09D5B0}"/>
              </a:ext>
            </a:extLst>
          </p:cNvPr>
          <p:cNvCxnSpPr/>
          <p:nvPr/>
        </p:nvCxnSpPr>
        <p:spPr>
          <a:xfrm>
            <a:off x="8061586" y="1425802"/>
            <a:ext cx="1640114" cy="0"/>
          </a:xfrm>
          <a:prstGeom prst="line">
            <a:avLst/>
          </a:prstGeom>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A6B037B7-9017-410F-93BC-29C7750CD52F}"/>
              </a:ext>
            </a:extLst>
          </p:cNvPr>
          <p:cNvSpPr txBox="1"/>
          <p:nvPr/>
        </p:nvSpPr>
        <p:spPr>
          <a:xfrm>
            <a:off x="5244251" y="1832856"/>
            <a:ext cx="1603509" cy="307777"/>
          </a:xfrm>
          <a:prstGeom prst="rect">
            <a:avLst/>
          </a:prstGeom>
          <a:noFill/>
        </p:spPr>
        <p:txBody>
          <a:bodyPr wrap="square" rtlCol="0">
            <a:spAutoFit/>
          </a:bodyPr>
          <a:lstStyle/>
          <a:p>
            <a:pPr algn="dist"/>
            <a:r>
              <a:rPr lang="en-US" altLang="zh-CN" sz="1400" dirty="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rPr>
              <a:t>PPT</a:t>
            </a:r>
            <a:r>
              <a:rPr lang="zh-CN" altLang="en-US" sz="1400" dirty="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rPr>
              <a:t>想象派</a:t>
            </a:r>
          </a:p>
        </p:txBody>
      </p:sp>
    </p:spTree>
    <p:extLst>
      <p:ext uri="{BB962C8B-B14F-4D97-AF65-F5344CB8AC3E}">
        <p14:creationId xmlns:p14="http://schemas.microsoft.com/office/powerpoint/2010/main" val="78517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39164C9-294A-4A04-A052-9CCEA738C92E}"/>
              </a:ext>
            </a:extLst>
          </p:cNvPr>
          <p:cNvSpPr/>
          <p:nvPr/>
        </p:nvSpPr>
        <p:spPr>
          <a:xfrm>
            <a:off x="0" y="0"/>
            <a:ext cx="12192000" cy="6858000"/>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E5B7BF5-3A3E-4538-8054-0C42B117239A}"/>
              </a:ext>
            </a:extLst>
          </p:cNvPr>
          <p:cNvPicPr>
            <a:picLocks noChangeAspect="1"/>
          </p:cNvPicPr>
          <p:nvPr/>
        </p:nvPicPr>
        <p:blipFill rotWithShape="1">
          <a:blip r:embed="rId3">
            <a:extLst>
              <a:ext uri="{28A0092B-C50C-407E-A947-70E740481C1C}">
                <a14:useLocalDpi xmlns:a14="http://schemas.microsoft.com/office/drawing/2010/main" val="0"/>
              </a:ext>
            </a:extLst>
          </a:blip>
          <a:srcRect t="521" r="3723" b="3732"/>
          <a:stretch/>
        </p:blipFill>
        <p:spPr>
          <a:xfrm>
            <a:off x="7980546" y="1259144"/>
            <a:ext cx="2642802" cy="3082128"/>
          </a:xfrm>
          <a:prstGeom prst="rect">
            <a:avLst/>
          </a:prstGeom>
          <a:effectLst>
            <a:reflection blurRad="6350" stA="52000" endA="300" endPos="35000" dir="5400000" sy="-100000" algn="bl" rotWithShape="0"/>
          </a:effectLst>
          <a:scene3d>
            <a:camera prst="perspectiveContrastingRightFacing" fov="3600000">
              <a:rot lat="543988" lon="2176106" rev="96740"/>
            </a:camera>
            <a:lightRig rig="threePt" dir="t"/>
          </a:scene3d>
        </p:spPr>
      </p:pic>
      <p:pic>
        <p:nvPicPr>
          <p:cNvPr id="6" name="图片 5">
            <a:extLst>
              <a:ext uri="{FF2B5EF4-FFF2-40B4-BE49-F238E27FC236}">
                <a16:creationId xmlns:a16="http://schemas.microsoft.com/office/drawing/2014/main" id="{FF4090EA-5C0B-4414-B87F-FF3BF71F2EAC}"/>
              </a:ext>
            </a:extLst>
          </p:cNvPr>
          <p:cNvPicPr>
            <a:picLocks noChangeAspect="1"/>
          </p:cNvPicPr>
          <p:nvPr/>
        </p:nvPicPr>
        <p:blipFill rotWithShape="1">
          <a:blip r:embed="rId4">
            <a:extLst>
              <a:ext uri="{28A0092B-C50C-407E-A947-70E740481C1C}">
                <a14:useLocalDpi xmlns:a14="http://schemas.microsoft.com/office/drawing/2010/main" val="0"/>
              </a:ext>
            </a:extLst>
          </a:blip>
          <a:srcRect l="1367" t="889" r="892" b="3103"/>
          <a:stretch/>
        </p:blipFill>
        <p:spPr>
          <a:xfrm>
            <a:off x="1568351" y="1225039"/>
            <a:ext cx="2355511" cy="3231980"/>
          </a:xfrm>
          <a:prstGeom prst="rect">
            <a:avLst/>
          </a:prstGeom>
          <a:effectLst>
            <a:reflection blurRad="6350" stA="52000" endA="300" endPos="35000" dir="5400000" sy="-100000" algn="bl" rotWithShape="0"/>
          </a:effectLst>
          <a:scene3d>
            <a:camera prst="perspectiveContrastingRightFacing" fov="3600000">
              <a:rot lat="626273" lon="18924370" rev="0"/>
            </a:camera>
            <a:lightRig rig="threePt" dir="t"/>
          </a:scene3d>
        </p:spPr>
      </p:pic>
      <p:pic>
        <p:nvPicPr>
          <p:cNvPr id="10" name="图片 9">
            <a:extLst>
              <a:ext uri="{FF2B5EF4-FFF2-40B4-BE49-F238E27FC236}">
                <a16:creationId xmlns:a16="http://schemas.microsoft.com/office/drawing/2014/main" id="{26F7188A-D988-414F-B93C-86E270DB2FF2}"/>
              </a:ext>
            </a:extLst>
          </p:cNvPr>
          <p:cNvPicPr>
            <a:picLocks noChangeAspect="1"/>
          </p:cNvPicPr>
          <p:nvPr/>
        </p:nvPicPr>
        <p:blipFill rotWithShape="1">
          <a:blip r:embed="rId5">
            <a:extLst>
              <a:ext uri="{28A0092B-C50C-407E-A947-70E740481C1C}">
                <a14:useLocalDpi xmlns:a14="http://schemas.microsoft.com/office/drawing/2010/main" val="0"/>
              </a:ext>
            </a:extLst>
          </a:blip>
          <a:srcRect t="22296" r="362" b="7580"/>
          <a:stretch/>
        </p:blipFill>
        <p:spPr>
          <a:xfrm>
            <a:off x="2992232" y="1225039"/>
            <a:ext cx="2376456" cy="3077831"/>
          </a:xfrm>
          <a:prstGeom prst="rect">
            <a:avLst/>
          </a:prstGeom>
          <a:effectLst>
            <a:reflection blurRad="6350" stA="52000" endA="300" endPos="35000" dir="5400000" sy="-100000" algn="bl" rotWithShape="0"/>
          </a:effectLst>
          <a:scene3d>
            <a:camera prst="perspectiveContrastingRightFacing" fov="3600000">
              <a:rot lat="626273" lon="18924370" rev="0"/>
            </a:camera>
            <a:lightRig rig="threePt" dir="t"/>
          </a:scene3d>
        </p:spPr>
      </p:pic>
      <p:pic>
        <p:nvPicPr>
          <p:cNvPr id="8" name="图片 7">
            <a:extLst>
              <a:ext uri="{FF2B5EF4-FFF2-40B4-BE49-F238E27FC236}">
                <a16:creationId xmlns:a16="http://schemas.microsoft.com/office/drawing/2014/main" id="{99B76902-C650-4EC1-82A0-396317B79D75}"/>
              </a:ext>
            </a:extLst>
          </p:cNvPr>
          <p:cNvPicPr>
            <a:picLocks noChangeAspect="1"/>
          </p:cNvPicPr>
          <p:nvPr/>
        </p:nvPicPr>
        <p:blipFill rotWithShape="1">
          <a:blip r:embed="rId6">
            <a:extLst>
              <a:ext uri="{28A0092B-C50C-407E-A947-70E740481C1C}">
                <a14:useLocalDpi xmlns:a14="http://schemas.microsoft.com/office/drawing/2010/main" val="0"/>
              </a:ext>
            </a:extLst>
          </a:blip>
          <a:srcRect t="752" b="2589"/>
          <a:stretch/>
        </p:blipFill>
        <p:spPr>
          <a:xfrm>
            <a:off x="6525072" y="1221905"/>
            <a:ext cx="2376456" cy="3080965"/>
          </a:xfrm>
          <a:prstGeom prst="rect">
            <a:avLst/>
          </a:prstGeom>
          <a:effectLst>
            <a:reflection blurRad="6350" stA="52000" endA="300" endPos="35000" dir="5400000" sy="-100000" algn="bl" rotWithShape="0"/>
          </a:effectLst>
          <a:scene3d>
            <a:camera prst="perspectiveContrastingRightFacing" fov="3600000">
              <a:rot lat="550332" lon="1872331" rev="48564"/>
            </a:camera>
            <a:lightRig rig="threePt" dir="t"/>
          </a:scene3d>
        </p:spPr>
      </p:pic>
      <p:pic>
        <p:nvPicPr>
          <p:cNvPr id="7" name="图片 6">
            <a:extLst>
              <a:ext uri="{FF2B5EF4-FFF2-40B4-BE49-F238E27FC236}">
                <a16:creationId xmlns:a16="http://schemas.microsoft.com/office/drawing/2014/main" id="{A1C1D178-6F19-4B81-989D-3759DAFFBDF9}"/>
              </a:ext>
            </a:extLst>
          </p:cNvPr>
          <p:cNvPicPr>
            <a:picLocks noChangeAspect="1"/>
          </p:cNvPicPr>
          <p:nvPr/>
        </p:nvPicPr>
        <p:blipFill rotWithShape="1">
          <a:blip r:embed="rId7">
            <a:extLst>
              <a:ext uri="{28A0092B-C50C-407E-A947-70E740481C1C}">
                <a14:useLocalDpi xmlns:a14="http://schemas.microsoft.com/office/drawing/2010/main" val="0"/>
              </a:ext>
            </a:extLst>
          </a:blip>
          <a:srcRect l="56317" t="-1636" r="1262" b="1189"/>
          <a:stretch/>
        </p:blipFill>
        <p:spPr>
          <a:xfrm>
            <a:off x="4612554" y="1070890"/>
            <a:ext cx="2642802" cy="3231980"/>
          </a:xfrm>
          <a:prstGeom prst="rect">
            <a:avLst/>
          </a:prstGeom>
          <a:effectLst>
            <a:outerShdw blurRad="50800" dist="38100" dir="10800000" algn="r" rotWithShape="0">
              <a:prstClr val="black">
                <a:alpha val="40000"/>
              </a:prstClr>
            </a:outerShdw>
            <a:reflection blurRad="6350" stA="52000" endA="300" endPos="35000" dir="5400000" sy="-100000" algn="bl" rotWithShape="0"/>
          </a:effectLst>
          <a:scene3d>
            <a:camera prst="orthographicFront"/>
            <a:lightRig rig="threePt" dir="t"/>
          </a:scene3d>
        </p:spPr>
      </p:pic>
      <p:sp>
        <p:nvSpPr>
          <p:cNvPr id="12" name="文本框 11">
            <a:extLst>
              <a:ext uri="{FF2B5EF4-FFF2-40B4-BE49-F238E27FC236}">
                <a16:creationId xmlns:a16="http://schemas.microsoft.com/office/drawing/2014/main" id="{B993DD77-24BA-4BDD-A841-4F1FF1A71990}"/>
              </a:ext>
            </a:extLst>
          </p:cNvPr>
          <p:cNvSpPr txBox="1"/>
          <p:nvPr/>
        </p:nvSpPr>
        <p:spPr>
          <a:xfrm>
            <a:off x="4382243" y="4018993"/>
            <a:ext cx="2873113" cy="523220"/>
          </a:xfrm>
          <a:prstGeom prst="rect">
            <a:avLst/>
          </a:prstGeom>
          <a:noFill/>
        </p:spPr>
        <p:txBody>
          <a:bodyPr wrap="square" rtlCol="0">
            <a:spAutoFit/>
          </a:bodyPr>
          <a:lstStyle/>
          <a:p>
            <a:pPr algn="dist"/>
            <a:r>
              <a:rPr lang="en-US" altLang="zh-CN"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rPr>
              <a:t>IMAGINATION</a:t>
            </a:r>
            <a:endParaRPr lang="zh-CN" altLang="en-US"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endParaRPr>
          </a:p>
        </p:txBody>
      </p:sp>
      <p:sp>
        <p:nvSpPr>
          <p:cNvPr id="13" name="文本框 12">
            <a:extLst>
              <a:ext uri="{FF2B5EF4-FFF2-40B4-BE49-F238E27FC236}">
                <a16:creationId xmlns:a16="http://schemas.microsoft.com/office/drawing/2014/main" id="{47721CCD-24EF-4545-8A6B-9EB55F991D5F}"/>
              </a:ext>
            </a:extLst>
          </p:cNvPr>
          <p:cNvSpPr txBox="1"/>
          <p:nvPr/>
        </p:nvSpPr>
        <p:spPr>
          <a:xfrm>
            <a:off x="3687237" y="4395461"/>
            <a:ext cx="4817525" cy="461665"/>
          </a:xfrm>
          <a:prstGeom prst="rect">
            <a:avLst/>
          </a:prstGeom>
          <a:noFill/>
        </p:spPr>
        <p:txBody>
          <a:bodyPr wrap="square" rtlCol="0">
            <a:spAutoFit/>
          </a:bodyPr>
          <a:lstStyle/>
          <a:p>
            <a:pPr algn="dist"/>
            <a:r>
              <a:rPr lang="zh-CN" altLang="en-US" sz="2400" dirty="0">
                <a:solidFill>
                  <a:schemeClr val="bg1"/>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zh-CN" altLang="en-US" sz="2400" dirty="0">
                <a:solidFill>
                  <a:schemeClr val="accent2"/>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很多</a:t>
            </a:r>
            <a:r>
              <a:rPr lang="zh-CN" altLang="en-US" sz="2400" dirty="0">
                <a:solidFill>
                  <a:schemeClr val="bg1"/>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22" name="文本框 21">
            <a:extLst>
              <a:ext uri="{FF2B5EF4-FFF2-40B4-BE49-F238E27FC236}">
                <a16:creationId xmlns:a16="http://schemas.microsoft.com/office/drawing/2014/main" id="{7DCCD01D-0840-4F7C-9CD7-8F62A9249873}"/>
              </a:ext>
            </a:extLst>
          </p:cNvPr>
          <p:cNvSpPr txBox="1"/>
          <p:nvPr/>
        </p:nvSpPr>
        <p:spPr>
          <a:xfrm>
            <a:off x="3900670" y="575574"/>
            <a:ext cx="3812630" cy="646331"/>
          </a:xfrm>
          <a:prstGeom prst="rect">
            <a:avLst/>
          </a:prstGeom>
          <a:noFill/>
        </p:spPr>
        <p:txBody>
          <a:bodyPr wrap="square" rtlCol="0">
            <a:spAutoFit/>
          </a:bodyPr>
          <a:lstStyle/>
          <a:p>
            <a:pPr algn="dist"/>
            <a:r>
              <a:rPr lang="en-US" altLang="zh-CN"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 name="矩形: 剪去对角 1">
            <a:extLst>
              <a:ext uri="{FF2B5EF4-FFF2-40B4-BE49-F238E27FC236}">
                <a16:creationId xmlns:a16="http://schemas.microsoft.com/office/drawing/2014/main" id="{041277F7-9D58-4122-AD8C-0F1529C1162D}"/>
              </a:ext>
            </a:extLst>
          </p:cNvPr>
          <p:cNvSpPr/>
          <p:nvPr/>
        </p:nvSpPr>
        <p:spPr>
          <a:xfrm>
            <a:off x="4612554" y="4919508"/>
            <a:ext cx="2974692" cy="523220"/>
          </a:xfrm>
          <a:prstGeom prst="snip2DiagRect">
            <a:avLst>
              <a:gd name="adj1" fmla="val 21242"/>
              <a:gd name="adj2" fmla="val 27878"/>
            </a:avLst>
          </a:prstGeom>
          <a:gradFill flip="none" rotWithShape="1">
            <a:gsLst>
              <a:gs pos="0">
                <a:schemeClr val="accent2">
                  <a:lumMod val="60000"/>
                  <a:lumOff val="40000"/>
                </a:schemeClr>
              </a:gs>
              <a:gs pos="53000">
                <a:schemeClr val="accent4">
                  <a:lumMod val="40000"/>
                  <a:lumOff val="60000"/>
                </a:schemeClr>
              </a:gs>
              <a:gs pos="100000">
                <a:schemeClr val="accent4">
                  <a:lumMod val="60000"/>
                  <a:lumOff val="40000"/>
                </a:schemeClr>
              </a:gs>
            </a:gsLst>
            <a:lin ang="16200000" scaled="1"/>
            <a:tileRect/>
          </a:gradFill>
          <a:ln>
            <a:noFill/>
          </a:ln>
          <a:effectLst>
            <a:reflection blurRad="228600" stA="52000" endA="300" endPos="4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4" name="文本框 23">
            <a:extLst>
              <a:ext uri="{FF2B5EF4-FFF2-40B4-BE49-F238E27FC236}">
                <a16:creationId xmlns:a16="http://schemas.microsoft.com/office/drawing/2014/main" id="{B97F063C-D204-419B-A3E1-DC82EB0FEA06}"/>
              </a:ext>
            </a:extLst>
          </p:cNvPr>
          <p:cNvSpPr txBox="1"/>
          <p:nvPr/>
        </p:nvSpPr>
        <p:spPr>
          <a:xfrm>
            <a:off x="5073097" y="4925301"/>
            <a:ext cx="2045806" cy="523220"/>
          </a:xfrm>
          <a:prstGeom prst="rect">
            <a:avLst/>
          </a:prstGeom>
          <a:noFill/>
        </p:spPr>
        <p:txBody>
          <a:bodyPr wrap="square" rtlCol="0">
            <a:spAutoFit/>
          </a:bodyPr>
          <a:lstStyle/>
          <a:p>
            <a:pPr algn="dist"/>
            <a:r>
              <a:rPr lang="en-US" altLang="zh-CN" sz="2800" dirty="0">
                <a:solidFill>
                  <a:srgbClr val="C00000"/>
                </a:solidFill>
                <a:latin typeface="HarmonyOS Sans SC Medium" panose="00000600000000000000" pitchFamily="2" charset="-122"/>
                <a:ea typeface="HarmonyOS Sans SC Medium" panose="00000600000000000000" pitchFamily="2" charset="-122"/>
              </a:rPr>
              <a:t>PPT</a:t>
            </a:r>
            <a:r>
              <a:rPr lang="zh-CN" altLang="en-US" sz="2800" dirty="0">
                <a:solidFill>
                  <a:srgbClr val="C00000"/>
                </a:solidFill>
                <a:latin typeface="HarmonyOS Sans SC Medium" panose="00000600000000000000" pitchFamily="2" charset="-122"/>
                <a:ea typeface="HarmonyOS Sans SC Medium" panose="00000600000000000000" pitchFamily="2" charset="-122"/>
              </a:rPr>
              <a:t>想象派</a:t>
            </a:r>
          </a:p>
        </p:txBody>
      </p:sp>
    </p:spTree>
    <p:extLst>
      <p:ext uri="{BB962C8B-B14F-4D97-AF65-F5344CB8AC3E}">
        <p14:creationId xmlns:p14="http://schemas.microsoft.com/office/powerpoint/2010/main" val="601102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39164C9-294A-4A04-A052-9CCEA738C92E}"/>
              </a:ext>
            </a:extLst>
          </p:cNvPr>
          <p:cNvSpPr/>
          <p:nvPr/>
        </p:nvSpPr>
        <p:spPr>
          <a:xfrm>
            <a:off x="0" y="0"/>
            <a:ext cx="12192000" cy="6858000"/>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1C1D178-6F19-4B81-989D-3759DAFFBDF9}"/>
              </a:ext>
            </a:extLst>
          </p:cNvPr>
          <p:cNvPicPr>
            <a:picLocks noChangeAspect="1"/>
          </p:cNvPicPr>
          <p:nvPr/>
        </p:nvPicPr>
        <p:blipFill rotWithShape="1">
          <a:blip r:embed="rId3">
            <a:extLst>
              <a:ext uri="{28A0092B-C50C-407E-A947-70E740481C1C}">
                <a14:useLocalDpi xmlns:a14="http://schemas.microsoft.com/office/drawing/2010/main" val="0"/>
              </a:ext>
            </a:extLst>
          </a:blip>
          <a:srcRect l="56317" t="922" r="1262" b="1188"/>
          <a:stretch/>
        </p:blipFill>
        <p:spPr>
          <a:xfrm>
            <a:off x="-1" y="0"/>
            <a:ext cx="5754338" cy="6857999"/>
          </a:xfrm>
          <a:prstGeom prst="rect">
            <a:avLst/>
          </a:prstGeom>
          <a:effectLst/>
          <a:scene3d>
            <a:camera prst="orthographicFront">
              <a:rot lat="0" lon="6000" rev="0"/>
            </a:camera>
            <a:lightRig rig="threePt" dir="t"/>
          </a:scene3d>
        </p:spPr>
      </p:pic>
      <p:pic>
        <p:nvPicPr>
          <p:cNvPr id="11" name="图片 10">
            <a:extLst>
              <a:ext uri="{FF2B5EF4-FFF2-40B4-BE49-F238E27FC236}">
                <a16:creationId xmlns:a16="http://schemas.microsoft.com/office/drawing/2014/main" id="{2E5B7BF5-3A3E-4538-8054-0C42B117239A}"/>
              </a:ext>
            </a:extLst>
          </p:cNvPr>
          <p:cNvPicPr>
            <a:picLocks noChangeAspect="1"/>
          </p:cNvPicPr>
          <p:nvPr/>
        </p:nvPicPr>
        <p:blipFill rotWithShape="1">
          <a:blip r:embed="rId4">
            <a:extLst>
              <a:ext uri="{28A0092B-C50C-407E-A947-70E740481C1C}">
                <a14:useLocalDpi xmlns:a14="http://schemas.microsoft.com/office/drawing/2010/main" val="0"/>
              </a:ext>
            </a:extLst>
          </a:blip>
          <a:srcRect t="521" r="3723" b="3732"/>
          <a:stretch/>
        </p:blipFill>
        <p:spPr>
          <a:xfrm>
            <a:off x="8280082" y="-2"/>
            <a:ext cx="4656189" cy="6858002"/>
          </a:xfrm>
          <a:prstGeom prst="rect">
            <a:avLst/>
          </a:prstGeom>
          <a:effectLst/>
          <a:scene3d>
            <a:camera prst="perspectiveContrastingRightFacing" fov="0">
              <a:rot lat="0" lon="6000" rev="0"/>
            </a:camera>
            <a:lightRig rig="threePt" dir="t"/>
          </a:scene3d>
        </p:spPr>
      </p:pic>
      <p:pic>
        <p:nvPicPr>
          <p:cNvPr id="10" name="图片 9">
            <a:extLst>
              <a:ext uri="{FF2B5EF4-FFF2-40B4-BE49-F238E27FC236}">
                <a16:creationId xmlns:a16="http://schemas.microsoft.com/office/drawing/2014/main" id="{26F7188A-D988-414F-B93C-86E270DB2FF2}"/>
              </a:ext>
            </a:extLst>
          </p:cNvPr>
          <p:cNvPicPr>
            <a:picLocks noChangeAspect="1"/>
          </p:cNvPicPr>
          <p:nvPr/>
        </p:nvPicPr>
        <p:blipFill rotWithShape="1">
          <a:blip r:embed="rId5">
            <a:extLst>
              <a:ext uri="{28A0092B-C50C-407E-A947-70E740481C1C}">
                <a14:useLocalDpi xmlns:a14="http://schemas.microsoft.com/office/drawing/2010/main" val="0"/>
              </a:ext>
            </a:extLst>
          </a:blip>
          <a:srcRect l="18864" t="48447" r="22431" b="7580"/>
          <a:stretch/>
        </p:blipFill>
        <p:spPr>
          <a:xfrm>
            <a:off x="3493704" y="-47344"/>
            <a:ext cx="5176361" cy="6924314"/>
          </a:xfrm>
          <a:prstGeom prst="rect">
            <a:avLst/>
          </a:prstGeom>
          <a:effectLst/>
          <a:scene3d>
            <a:camera prst="perspectiveContrastingRightFacing" fov="0">
              <a:rot lat="0" lon="6000" rev="0"/>
            </a:camera>
            <a:lightRig rig="threePt" dir="t"/>
          </a:scene3d>
        </p:spPr>
      </p:pic>
      <p:pic>
        <p:nvPicPr>
          <p:cNvPr id="14" name="图片 13">
            <a:extLst>
              <a:ext uri="{FF2B5EF4-FFF2-40B4-BE49-F238E27FC236}">
                <a16:creationId xmlns:a16="http://schemas.microsoft.com/office/drawing/2014/main" id="{6DF7C8A5-6096-4779-883D-EF3EE5B0850C}"/>
              </a:ext>
            </a:extLst>
          </p:cNvPr>
          <p:cNvPicPr>
            <a:picLocks noChangeAspect="1"/>
          </p:cNvPicPr>
          <p:nvPr/>
        </p:nvPicPr>
        <p:blipFill rotWithShape="1">
          <a:blip r:embed="rId6">
            <a:extLst>
              <a:ext uri="{28A0092B-C50C-407E-A947-70E740481C1C}">
                <a14:useLocalDpi xmlns:a14="http://schemas.microsoft.com/office/drawing/2010/main" val="0"/>
              </a:ext>
            </a:extLst>
          </a:blip>
          <a:srcRect l="7121" t="752" r="18867" b="2589"/>
          <a:stretch/>
        </p:blipFill>
        <p:spPr>
          <a:xfrm flipH="1">
            <a:off x="1131787" y="-44209"/>
            <a:ext cx="4192565" cy="6902210"/>
          </a:xfrm>
          <a:prstGeom prst="parallelogram">
            <a:avLst>
              <a:gd name="adj" fmla="val 38585"/>
            </a:avLst>
          </a:prstGeom>
          <a:effectLst/>
          <a:scene3d>
            <a:camera prst="perspectiveContrastingRightFacing" fov="0">
              <a:rot lat="0" lon="6000" rev="0"/>
            </a:camera>
            <a:lightRig rig="threePt" dir="t"/>
          </a:scene3d>
        </p:spPr>
      </p:pic>
      <p:pic>
        <p:nvPicPr>
          <p:cNvPr id="6" name="图片 5">
            <a:extLst>
              <a:ext uri="{FF2B5EF4-FFF2-40B4-BE49-F238E27FC236}">
                <a16:creationId xmlns:a16="http://schemas.microsoft.com/office/drawing/2014/main" id="{FF4090EA-5C0B-4414-B87F-FF3BF71F2EAC}"/>
              </a:ext>
            </a:extLst>
          </p:cNvPr>
          <p:cNvPicPr>
            <a:picLocks noChangeAspect="1"/>
          </p:cNvPicPr>
          <p:nvPr/>
        </p:nvPicPr>
        <p:blipFill rotWithShape="1">
          <a:blip r:embed="rId7">
            <a:extLst>
              <a:ext uri="{28A0092B-C50C-407E-A947-70E740481C1C}">
                <a14:useLocalDpi xmlns:a14="http://schemas.microsoft.com/office/drawing/2010/main" val="0"/>
              </a:ext>
            </a:extLst>
          </a:blip>
          <a:srcRect l="1367" t="889" r="892" b="3103"/>
          <a:stretch/>
        </p:blipFill>
        <p:spPr>
          <a:xfrm>
            <a:off x="6568872" y="-3135"/>
            <a:ext cx="4603512" cy="6858000"/>
          </a:xfrm>
          <a:prstGeom prst="parallelogram">
            <a:avLst>
              <a:gd name="adj" fmla="val 42600"/>
            </a:avLst>
          </a:prstGeom>
          <a:effectLst/>
          <a:scene3d>
            <a:camera prst="perspectiveContrastingRightFacing" fov="0">
              <a:rot lat="0" lon="6000" rev="0"/>
            </a:camera>
            <a:lightRig rig="threePt" dir="t"/>
          </a:scene3d>
        </p:spPr>
      </p:pic>
      <p:sp>
        <p:nvSpPr>
          <p:cNvPr id="15" name="矩形 14">
            <a:extLst>
              <a:ext uri="{FF2B5EF4-FFF2-40B4-BE49-F238E27FC236}">
                <a16:creationId xmlns:a16="http://schemas.microsoft.com/office/drawing/2014/main" id="{27011243-A15A-4E40-AD6D-0B3032BF1791}"/>
              </a:ext>
            </a:extLst>
          </p:cNvPr>
          <p:cNvSpPr/>
          <p:nvPr/>
        </p:nvSpPr>
        <p:spPr>
          <a:xfrm>
            <a:off x="-1" y="544010"/>
            <a:ext cx="12936272" cy="6313990"/>
          </a:xfrm>
          <a:prstGeom prst="rect">
            <a:avLst/>
          </a:prstGeom>
          <a:gradFill flip="none" rotWithShape="1">
            <a:gsLst>
              <a:gs pos="17000">
                <a:schemeClr val="tx1"/>
              </a:gs>
              <a:gs pos="69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CAE4689-03F0-4ACD-80B7-1F63707FF2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4596664">
            <a:off x="-330048" y="3580126"/>
            <a:ext cx="4589748" cy="61525"/>
          </a:xfrm>
          <a:prstGeom prst="rect">
            <a:avLst/>
          </a:prstGeom>
        </p:spPr>
      </p:pic>
      <p:pic>
        <p:nvPicPr>
          <p:cNvPr id="18" name="图片 17">
            <a:extLst>
              <a:ext uri="{FF2B5EF4-FFF2-40B4-BE49-F238E27FC236}">
                <a16:creationId xmlns:a16="http://schemas.microsoft.com/office/drawing/2014/main" id="{4D59BD93-6052-4748-AEA2-64D2636B8E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4596664">
            <a:off x="2234806" y="3376134"/>
            <a:ext cx="4589748" cy="61525"/>
          </a:xfrm>
          <a:prstGeom prst="rect">
            <a:avLst/>
          </a:prstGeom>
        </p:spPr>
      </p:pic>
      <p:pic>
        <p:nvPicPr>
          <p:cNvPr id="19" name="图片 18">
            <a:extLst>
              <a:ext uri="{FF2B5EF4-FFF2-40B4-BE49-F238E27FC236}">
                <a16:creationId xmlns:a16="http://schemas.microsoft.com/office/drawing/2014/main" id="{5A42F112-C84A-4F92-9CA9-C5A1422428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412675">
            <a:off x="5303925" y="3225664"/>
            <a:ext cx="4589748" cy="61525"/>
          </a:xfrm>
          <a:prstGeom prst="rect">
            <a:avLst/>
          </a:prstGeom>
        </p:spPr>
      </p:pic>
      <p:pic>
        <p:nvPicPr>
          <p:cNvPr id="20" name="图片 19">
            <a:extLst>
              <a:ext uri="{FF2B5EF4-FFF2-40B4-BE49-F238E27FC236}">
                <a16:creationId xmlns:a16="http://schemas.microsoft.com/office/drawing/2014/main" id="{0C0FC2E6-986C-4B94-AA4E-A23CC72BBD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412675">
            <a:off x="7926513" y="3225665"/>
            <a:ext cx="4589748" cy="61525"/>
          </a:xfrm>
          <a:prstGeom prst="rect">
            <a:avLst/>
          </a:prstGeom>
        </p:spPr>
      </p:pic>
      <p:sp>
        <p:nvSpPr>
          <p:cNvPr id="22" name="文本框 21">
            <a:extLst>
              <a:ext uri="{FF2B5EF4-FFF2-40B4-BE49-F238E27FC236}">
                <a16:creationId xmlns:a16="http://schemas.microsoft.com/office/drawing/2014/main" id="{7DCCD01D-0840-4F7C-9CD7-8F62A9249873}"/>
              </a:ext>
            </a:extLst>
          </p:cNvPr>
          <p:cNvSpPr txBox="1"/>
          <p:nvPr/>
        </p:nvSpPr>
        <p:spPr>
          <a:xfrm>
            <a:off x="4500123" y="4677025"/>
            <a:ext cx="3812630" cy="646331"/>
          </a:xfrm>
          <a:prstGeom prst="rect">
            <a:avLst/>
          </a:prstGeom>
          <a:noFill/>
        </p:spPr>
        <p:txBody>
          <a:bodyPr wrap="square" rtlCol="0">
            <a:spAutoFit/>
          </a:bodyPr>
          <a:lstStyle/>
          <a:p>
            <a:pPr algn="dist"/>
            <a:r>
              <a:rPr lang="en-US" altLang="zh-CN"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1" name="文本框 20">
            <a:extLst>
              <a:ext uri="{FF2B5EF4-FFF2-40B4-BE49-F238E27FC236}">
                <a16:creationId xmlns:a16="http://schemas.microsoft.com/office/drawing/2014/main" id="{382B89FF-A15C-4E6C-A8AB-79EB1A1C190D}"/>
              </a:ext>
            </a:extLst>
          </p:cNvPr>
          <p:cNvSpPr txBox="1"/>
          <p:nvPr/>
        </p:nvSpPr>
        <p:spPr>
          <a:xfrm>
            <a:off x="3903153" y="5136732"/>
            <a:ext cx="4817525" cy="461665"/>
          </a:xfrm>
          <a:prstGeom prst="rect">
            <a:avLst/>
          </a:prstGeom>
          <a:noFill/>
        </p:spPr>
        <p:txBody>
          <a:bodyPr wrap="square" rtlCol="0">
            <a:spAutoFit/>
          </a:bodyPr>
          <a:lstStyle/>
          <a:p>
            <a:pPr algn="dist"/>
            <a:r>
              <a:rPr lang="zh-CN" altLang="en-US" sz="2400" dirty="0">
                <a:solidFill>
                  <a:schemeClr val="bg1"/>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zh-CN" altLang="en-US" sz="2400" dirty="0">
                <a:solidFill>
                  <a:schemeClr val="accent2"/>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很多</a:t>
            </a:r>
            <a:r>
              <a:rPr lang="zh-CN" altLang="en-US" sz="2400" dirty="0">
                <a:solidFill>
                  <a:schemeClr val="bg1"/>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23" name="矩形: 剪去对角 22">
            <a:extLst>
              <a:ext uri="{FF2B5EF4-FFF2-40B4-BE49-F238E27FC236}">
                <a16:creationId xmlns:a16="http://schemas.microsoft.com/office/drawing/2014/main" id="{BC8653DA-C987-4F74-BFCF-39CE9B00BE70}"/>
              </a:ext>
            </a:extLst>
          </p:cNvPr>
          <p:cNvSpPr/>
          <p:nvPr/>
        </p:nvSpPr>
        <p:spPr>
          <a:xfrm>
            <a:off x="5091008" y="5716058"/>
            <a:ext cx="2221523" cy="409434"/>
          </a:xfrm>
          <a:prstGeom prst="snip2DiagRect">
            <a:avLst>
              <a:gd name="adj1" fmla="val 21242"/>
              <a:gd name="adj2" fmla="val 27878"/>
            </a:avLst>
          </a:prstGeom>
          <a:gradFill flip="none" rotWithShape="1">
            <a:gsLst>
              <a:gs pos="0">
                <a:schemeClr val="accent2">
                  <a:lumMod val="60000"/>
                  <a:lumOff val="40000"/>
                </a:schemeClr>
              </a:gs>
              <a:gs pos="53000">
                <a:schemeClr val="accent4">
                  <a:lumMod val="40000"/>
                  <a:lumOff val="60000"/>
                </a:schemeClr>
              </a:gs>
              <a:gs pos="100000">
                <a:schemeClr val="accent4">
                  <a:lumMod val="60000"/>
                  <a:lumOff val="40000"/>
                </a:schemeClr>
              </a:gs>
            </a:gsLst>
            <a:lin ang="16200000" scaled="1"/>
            <a:tileRect/>
          </a:gradFill>
          <a:ln>
            <a:noFill/>
          </a:ln>
          <a:effectLst>
            <a:reflection blurRad="228600" stA="52000" endA="300" endPos="4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5" name="文本框 24">
            <a:extLst>
              <a:ext uri="{FF2B5EF4-FFF2-40B4-BE49-F238E27FC236}">
                <a16:creationId xmlns:a16="http://schemas.microsoft.com/office/drawing/2014/main" id="{99AD6BBD-F10E-495B-A5F7-E28D4CDA6574}"/>
              </a:ext>
            </a:extLst>
          </p:cNvPr>
          <p:cNvSpPr txBox="1"/>
          <p:nvPr/>
        </p:nvSpPr>
        <p:spPr>
          <a:xfrm>
            <a:off x="5237926" y="5736109"/>
            <a:ext cx="2045806" cy="369332"/>
          </a:xfrm>
          <a:prstGeom prst="rect">
            <a:avLst/>
          </a:prstGeom>
          <a:noFill/>
        </p:spPr>
        <p:txBody>
          <a:bodyPr wrap="square" rtlCol="0">
            <a:spAutoFit/>
          </a:bodyPr>
          <a:lstStyle/>
          <a:p>
            <a:pPr algn="dist"/>
            <a:r>
              <a:rPr lang="en-US" altLang="zh-CN" dirty="0">
                <a:solidFill>
                  <a:srgbClr val="C00000"/>
                </a:solidFill>
                <a:latin typeface="HarmonyOS Sans SC Medium" panose="00000600000000000000" pitchFamily="2" charset="-122"/>
                <a:ea typeface="HarmonyOS Sans SC Medium" panose="00000600000000000000" pitchFamily="2" charset="-122"/>
              </a:rPr>
              <a:t>PPT</a:t>
            </a:r>
            <a:r>
              <a:rPr lang="zh-CN" altLang="en-US" dirty="0">
                <a:solidFill>
                  <a:srgbClr val="C00000"/>
                </a:solidFill>
                <a:latin typeface="HarmonyOS Sans SC Medium" panose="00000600000000000000" pitchFamily="2" charset="-122"/>
                <a:ea typeface="HarmonyOS Sans SC Medium" panose="00000600000000000000" pitchFamily="2" charset="-122"/>
              </a:rPr>
              <a:t>想象派</a:t>
            </a:r>
          </a:p>
        </p:txBody>
      </p:sp>
    </p:spTree>
    <p:extLst>
      <p:ext uri="{BB962C8B-B14F-4D97-AF65-F5344CB8AC3E}">
        <p14:creationId xmlns:p14="http://schemas.microsoft.com/office/powerpoint/2010/main" val="4244995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任意多边形: 形状 28">
            <a:extLst>
              <a:ext uri="{FF2B5EF4-FFF2-40B4-BE49-F238E27FC236}">
                <a16:creationId xmlns:a16="http://schemas.microsoft.com/office/drawing/2014/main" id="{1D5B7E50-6E1E-4510-8332-10FD0C338F07}"/>
              </a:ext>
            </a:extLst>
          </p:cNvPr>
          <p:cNvSpPr/>
          <p:nvPr/>
        </p:nvSpPr>
        <p:spPr>
          <a:xfrm>
            <a:off x="7105702" y="2765010"/>
            <a:ext cx="4130393" cy="2922201"/>
          </a:xfrm>
          <a:custGeom>
            <a:avLst/>
            <a:gdLst>
              <a:gd name="connsiteX0" fmla="*/ 3520440 w 3520440"/>
              <a:gd name="connsiteY0" fmla="*/ 838200 h 2103120"/>
              <a:gd name="connsiteX1" fmla="*/ 2011680 w 3520440"/>
              <a:gd name="connsiteY1" fmla="*/ 0 h 2103120"/>
              <a:gd name="connsiteX2" fmla="*/ 0 w 3520440"/>
              <a:gd name="connsiteY2" fmla="*/ 1036320 h 2103120"/>
              <a:gd name="connsiteX3" fmla="*/ 1417320 w 3520440"/>
              <a:gd name="connsiteY3" fmla="*/ 2103120 h 2103120"/>
              <a:gd name="connsiteX4" fmla="*/ 3474720 w 3520440"/>
              <a:gd name="connsiteY4" fmla="*/ 868680 h 2103120"/>
              <a:gd name="connsiteX5" fmla="*/ 3352800 w 3520440"/>
              <a:gd name="connsiteY5" fmla="*/ 975360 h 2103120"/>
              <a:gd name="connsiteX0" fmla="*/ 3926225 w 3926225"/>
              <a:gd name="connsiteY0" fmla="*/ 838200 h 2103120"/>
              <a:gd name="connsiteX1" fmla="*/ 2417465 w 3926225"/>
              <a:gd name="connsiteY1" fmla="*/ 0 h 2103120"/>
              <a:gd name="connsiteX2" fmla="*/ 0 w 3926225"/>
              <a:gd name="connsiteY2" fmla="*/ 506944 h 2103120"/>
              <a:gd name="connsiteX3" fmla="*/ 1823105 w 3926225"/>
              <a:gd name="connsiteY3" fmla="*/ 2103120 h 2103120"/>
              <a:gd name="connsiteX4" fmla="*/ 3880505 w 3926225"/>
              <a:gd name="connsiteY4" fmla="*/ 868680 h 2103120"/>
              <a:gd name="connsiteX5" fmla="*/ 3758585 w 3926225"/>
              <a:gd name="connsiteY5" fmla="*/ 975360 h 2103120"/>
              <a:gd name="connsiteX0" fmla="*/ 3926225 w 3926225"/>
              <a:gd name="connsiteY0" fmla="*/ 1151013 h 2415933"/>
              <a:gd name="connsiteX1" fmla="*/ 1975875 w 3926225"/>
              <a:gd name="connsiteY1" fmla="*/ 0 h 2415933"/>
              <a:gd name="connsiteX2" fmla="*/ 0 w 3926225"/>
              <a:gd name="connsiteY2" fmla="*/ 819757 h 2415933"/>
              <a:gd name="connsiteX3" fmla="*/ 1823105 w 3926225"/>
              <a:gd name="connsiteY3" fmla="*/ 2415933 h 2415933"/>
              <a:gd name="connsiteX4" fmla="*/ 3880505 w 3926225"/>
              <a:gd name="connsiteY4" fmla="*/ 1181493 h 2415933"/>
              <a:gd name="connsiteX5" fmla="*/ 3758585 w 3926225"/>
              <a:gd name="connsiteY5" fmla="*/ 1288173 h 2415933"/>
              <a:gd name="connsiteX0" fmla="*/ 3926225 w 3926225"/>
              <a:gd name="connsiteY0" fmla="*/ 1427732 h 2692652"/>
              <a:gd name="connsiteX1" fmla="*/ 2560683 w 3926225"/>
              <a:gd name="connsiteY1" fmla="*/ 0 h 2692652"/>
              <a:gd name="connsiteX2" fmla="*/ 0 w 3926225"/>
              <a:gd name="connsiteY2" fmla="*/ 1096476 h 2692652"/>
              <a:gd name="connsiteX3" fmla="*/ 1823105 w 3926225"/>
              <a:gd name="connsiteY3" fmla="*/ 2692652 h 2692652"/>
              <a:gd name="connsiteX4" fmla="*/ 3880505 w 3926225"/>
              <a:gd name="connsiteY4" fmla="*/ 1458212 h 2692652"/>
              <a:gd name="connsiteX5" fmla="*/ 3758585 w 3926225"/>
              <a:gd name="connsiteY5" fmla="*/ 1564892 h 2692652"/>
              <a:gd name="connsiteX0" fmla="*/ 3747202 w 3747202"/>
              <a:gd name="connsiteY0" fmla="*/ 1427732 h 2692652"/>
              <a:gd name="connsiteX1" fmla="*/ 2381660 w 3747202"/>
              <a:gd name="connsiteY1" fmla="*/ 0 h 2692652"/>
              <a:gd name="connsiteX2" fmla="*/ 0 w 3747202"/>
              <a:gd name="connsiteY2" fmla="*/ 747570 h 2692652"/>
              <a:gd name="connsiteX3" fmla="*/ 1644082 w 3747202"/>
              <a:gd name="connsiteY3" fmla="*/ 2692652 h 2692652"/>
              <a:gd name="connsiteX4" fmla="*/ 3701482 w 3747202"/>
              <a:gd name="connsiteY4" fmla="*/ 1458212 h 2692652"/>
              <a:gd name="connsiteX5" fmla="*/ 3579562 w 3747202"/>
              <a:gd name="connsiteY5" fmla="*/ 1564892 h 2692652"/>
              <a:gd name="connsiteX0" fmla="*/ 3818811 w 3818811"/>
              <a:gd name="connsiteY0" fmla="*/ 1427732 h 2692652"/>
              <a:gd name="connsiteX1" fmla="*/ 2453269 w 3818811"/>
              <a:gd name="connsiteY1" fmla="*/ 0 h 2692652"/>
              <a:gd name="connsiteX2" fmla="*/ 0 w 3818811"/>
              <a:gd name="connsiteY2" fmla="*/ 783664 h 2692652"/>
              <a:gd name="connsiteX3" fmla="*/ 1715691 w 3818811"/>
              <a:gd name="connsiteY3" fmla="*/ 2692652 h 2692652"/>
              <a:gd name="connsiteX4" fmla="*/ 3773091 w 3818811"/>
              <a:gd name="connsiteY4" fmla="*/ 1458212 h 2692652"/>
              <a:gd name="connsiteX5" fmla="*/ 3651171 w 3818811"/>
              <a:gd name="connsiteY5" fmla="*/ 1564892 h 2692652"/>
              <a:gd name="connsiteX0" fmla="*/ 3818811 w 3818811"/>
              <a:gd name="connsiteY0" fmla="*/ 1290667 h 2555587"/>
              <a:gd name="connsiteX1" fmla="*/ 1878118 w 3818811"/>
              <a:gd name="connsiteY1" fmla="*/ 0 h 2555587"/>
              <a:gd name="connsiteX2" fmla="*/ 0 w 3818811"/>
              <a:gd name="connsiteY2" fmla="*/ 646599 h 2555587"/>
              <a:gd name="connsiteX3" fmla="*/ 1715691 w 3818811"/>
              <a:gd name="connsiteY3" fmla="*/ 2555587 h 2555587"/>
              <a:gd name="connsiteX4" fmla="*/ 3773091 w 3818811"/>
              <a:gd name="connsiteY4" fmla="*/ 1321147 h 2555587"/>
              <a:gd name="connsiteX5" fmla="*/ 3651171 w 3818811"/>
              <a:gd name="connsiteY5" fmla="*/ 1427827 h 2555587"/>
              <a:gd name="connsiteX0" fmla="*/ 4020618 w 4020618"/>
              <a:gd name="connsiteY0" fmla="*/ 1290667 h 2555587"/>
              <a:gd name="connsiteX1" fmla="*/ 2079925 w 4020618"/>
              <a:gd name="connsiteY1" fmla="*/ 0 h 2555587"/>
              <a:gd name="connsiteX2" fmla="*/ 0 w 4020618"/>
              <a:gd name="connsiteY2" fmla="*/ 820215 h 2555587"/>
              <a:gd name="connsiteX3" fmla="*/ 1917498 w 4020618"/>
              <a:gd name="connsiteY3" fmla="*/ 2555587 h 2555587"/>
              <a:gd name="connsiteX4" fmla="*/ 3974898 w 4020618"/>
              <a:gd name="connsiteY4" fmla="*/ 1321147 h 2555587"/>
              <a:gd name="connsiteX5" fmla="*/ 3852978 w 4020618"/>
              <a:gd name="connsiteY5" fmla="*/ 1427827 h 2555587"/>
              <a:gd name="connsiteX0" fmla="*/ 4020618 w 4020618"/>
              <a:gd name="connsiteY0" fmla="*/ 1290667 h 2555587"/>
              <a:gd name="connsiteX1" fmla="*/ 2079925 w 4020618"/>
              <a:gd name="connsiteY1" fmla="*/ 0 h 2555587"/>
              <a:gd name="connsiteX2" fmla="*/ 0 w 4020618"/>
              <a:gd name="connsiteY2" fmla="*/ 820215 h 2555587"/>
              <a:gd name="connsiteX3" fmla="*/ 1917498 w 4020618"/>
              <a:gd name="connsiteY3" fmla="*/ 2555587 h 2555587"/>
              <a:gd name="connsiteX4" fmla="*/ 3974898 w 4020618"/>
              <a:gd name="connsiteY4" fmla="*/ 1321147 h 2555587"/>
              <a:gd name="connsiteX5" fmla="*/ 3852978 w 4020618"/>
              <a:gd name="connsiteY5" fmla="*/ 1427827 h 2555587"/>
              <a:gd name="connsiteX0" fmla="*/ 4020618 w 4020618"/>
              <a:gd name="connsiteY0" fmla="*/ 1290667 h 2555587"/>
              <a:gd name="connsiteX1" fmla="*/ 2079925 w 4020618"/>
              <a:gd name="connsiteY1" fmla="*/ 0 h 2555587"/>
              <a:gd name="connsiteX2" fmla="*/ 0 w 4020618"/>
              <a:gd name="connsiteY2" fmla="*/ 820215 h 2555587"/>
              <a:gd name="connsiteX3" fmla="*/ 1917498 w 4020618"/>
              <a:gd name="connsiteY3" fmla="*/ 2555587 h 2555587"/>
              <a:gd name="connsiteX4" fmla="*/ 3852978 w 4020618"/>
              <a:gd name="connsiteY4" fmla="*/ 1427827 h 2555587"/>
              <a:gd name="connsiteX0" fmla="*/ 4020618 w 4020618"/>
              <a:gd name="connsiteY0" fmla="*/ 1290667 h 2555587"/>
              <a:gd name="connsiteX1" fmla="*/ 2079925 w 4020618"/>
              <a:gd name="connsiteY1" fmla="*/ 0 h 2555587"/>
              <a:gd name="connsiteX2" fmla="*/ 0 w 4020618"/>
              <a:gd name="connsiteY2" fmla="*/ 820215 h 2555587"/>
              <a:gd name="connsiteX3" fmla="*/ 1917498 w 4020618"/>
              <a:gd name="connsiteY3" fmla="*/ 2555587 h 2555587"/>
              <a:gd name="connsiteX4" fmla="*/ 3852978 w 4020618"/>
              <a:gd name="connsiteY4" fmla="*/ 1427827 h 2555587"/>
              <a:gd name="connsiteX5" fmla="*/ 4020618 w 4020618"/>
              <a:gd name="connsiteY5" fmla="*/ 1290667 h 2555587"/>
              <a:gd name="connsiteX0" fmla="*/ 4010527 w 4010527"/>
              <a:gd name="connsiteY0" fmla="*/ 989123 h 2555587"/>
              <a:gd name="connsiteX1" fmla="*/ 2079925 w 4010527"/>
              <a:gd name="connsiteY1" fmla="*/ 0 h 2555587"/>
              <a:gd name="connsiteX2" fmla="*/ 0 w 4010527"/>
              <a:gd name="connsiteY2" fmla="*/ 820215 h 2555587"/>
              <a:gd name="connsiteX3" fmla="*/ 1917498 w 4010527"/>
              <a:gd name="connsiteY3" fmla="*/ 2555587 h 2555587"/>
              <a:gd name="connsiteX4" fmla="*/ 3852978 w 4010527"/>
              <a:gd name="connsiteY4" fmla="*/ 1427827 h 2555587"/>
              <a:gd name="connsiteX5" fmla="*/ 4010527 w 4010527"/>
              <a:gd name="connsiteY5" fmla="*/ 989123 h 2555587"/>
              <a:gd name="connsiteX0" fmla="*/ 3852978 w 3852978"/>
              <a:gd name="connsiteY0" fmla="*/ 1427827 h 2555587"/>
              <a:gd name="connsiteX1" fmla="*/ 2079925 w 3852978"/>
              <a:gd name="connsiteY1" fmla="*/ 0 h 2555587"/>
              <a:gd name="connsiteX2" fmla="*/ 0 w 3852978"/>
              <a:gd name="connsiteY2" fmla="*/ 820215 h 2555587"/>
              <a:gd name="connsiteX3" fmla="*/ 1917498 w 3852978"/>
              <a:gd name="connsiteY3" fmla="*/ 2555587 h 2555587"/>
              <a:gd name="connsiteX4" fmla="*/ 3852978 w 3852978"/>
              <a:gd name="connsiteY4" fmla="*/ 1427827 h 2555587"/>
              <a:gd name="connsiteX0" fmla="*/ 3600719 w 3600719"/>
              <a:gd name="connsiteY0" fmla="*/ 1601443 h 2555587"/>
              <a:gd name="connsiteX1" fmla="*/ 2079925 w 3600719"/>
              <a:gd name="connsiteY1" fmla="*/ 0 h 2555587"/>
              <a:gd name="connsiteX2" fmla="*/ 0 w 3600719"/>
              <a:gd name="connsiteY2" fmla="*/ 820215 h 2555587"/>
              <a:gd name="connsiteX3" fmla="*/ 1917498 w 3600719"/>
              <a:gd name="connsiteY3" fmla="*/ 2555587 h 2555587"/>
              <a:gd name="connsiteX4" fmla="*/ 3600719 w 3600719"/>
              <a:gd name="connsiteY4" fmla="*/ 1601443 h 2555587"/>
              <a:gd name="connsiteX0" fmla="*/ 3600719 w 3600719"/>
              <a:gd name="connsiteY0" fmla="*/ 1352797 h 2306941"/>
              <a:gd name="connsiteX1" fmla="*/ 1637070 w 3600719"/>
              <a:gd name="connsiteY1" fmla="*/ 0 h 2306941"/>
              <a:gd name="connsiteX2" fmla="*/ 0 w 3600719"/>
              <a:gd name="connsiteY2" fmla="*/ 571569 h 2306941"/>
              <a:gd name="connsiteX3" fmla="*/ 1917498 w 3600719"/>
              <a:gd name="connsiteY3" fmla="*/ 2306941 h 2306941"/>
              <a:gd name="connsiteX4" fmla="*/ 3600719 w 3600719"/>
              <a:gd name="connsiteY4" fmla="*/ 1352797 h 230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719" h="2306941">
                <a:moveTo>
                  <a:pt x="3600719" y="1352797"/>
                </a:moveTo>
                <a:lnTo>
                  <a:pt x="1637070" y="0"/>
                </a:lnTo>
                <a:lnTo>
                  <a:pt x="0" y="571569"/>
                </a:lnTo>
                <a:lnTo>
                  <a:pt x="1917498" y="2306941"/>
                </a:lnTo>
                <a:lnTo>
                  <a:pt x="3600719" y="1352797"/>
                </a:lnTo>
                <a:close/>
              </a:path>
            </a:pathLst>
          </a:custGeom>
          <a:gradFill flip="none" rotWithShape="1">
            <a:gsLst>
              <a:gs pos="10000">
                <a:schemeClr val="tx1"/>
              </a:gs>
              <a:gs pos="87000">
                <a:schemeClr val="bg1">
                  <a:alpha val="0"/>
                </a:schemeClr>
              </a:gs>
            </a:gsLst>
            <a:lin ang="135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a:extLst>
              <a:ext uri="{FF2B5EF4-FFF2-40B4-BE49-F238E27FC236}">
                <a16:creationId xmlns:a16="http://schemas.microsoft.com/office/drawing/2014/main" id="{12ABA400-9CC2-4CA1-B47F-34CBFE191B09}"/>
              </a:ext>
            </a:extLst>
          </p:cNvPr>
          <p:cNvPicPr>
            <a:picLocks noChangeAspect="1"/>
          </p:cNvPicPr>
          <p:nvPr/>
        </p:nvPicPr>
        <p:blipFill rotWithShape="1">
          <a:blip r:embed="rId2">
            <a:extLst>
              <a:ext uri="{28A0092B-C50C-407E-A947-70E740481C1C}">
                <a14:useLocalDpi xmlns:a14="http://schemas.microsoft.com/office/drawing/2010/main" val="0"/>
              </a:ext>
            </a:extLst>
          </a:blip>
          <a:srcRect l="3343" t="23917" r="1866" b="30843"/>
          <a:stretch/>
        </p:blipFill>
        <p:spPr>
          <a:xfrm>
            <a:off x="6815042" y="2593229"/>
            <a:ext cx="2502448" cy="1563926"/>
          </a:xfrm>
          <a:prstGeom prst="rect">
            <a:avLst/>
          </a:prstGeom>
          <a:effectLst>
            <a:outerShdw blurRad="127000" dist="63500" dir="10800000" algn="r" rotWithShape="0">
              <a:prstClr val="black">
                <a:alpha val="40000"/>
              </a:prstClr>
            </a:outerShdw>
          </a:effectLst>
          <a:scene3d>
            <a:camera prst="isometricTopUp">
              <a:rot lat="20276333" lon="21318650" rev="1506868"/>
            </a:camera>
            <a:lightRig rig="threePt" dir="t"/>
          </a:scene3d>
        </p:spPr>
      </p:pic>
      <p:pic>
        <p:nvPicPr>
          <p:cNvPr id="18" name="图片 17">
            <a:extLst>
              <a:ext uri="{FF2B5EF4-FFF2-40B4-BE49-F238E27FC236}">
                <a16:creationId xmlns:a16="http://schemas.microsoft.com/office/drawing/2014/main" id="{C2B6A245-71A9-4612-AB1D-E9A8F0852A9B}"/>
              </a:ext>
            </a:extLst>
          </p:cNvPr>
          <p:cNvPicPr>
            <a:picLocks noChangeAspect="1"/>
          </p:cNvPicPr>
          <p:nvPr/>
        </p:nvPicPr>
        <p:blipFill>
          <a:blip r:embed="rId3"/>
          <a:stretch>
            <a:fillRect/>
          </a:stretch>
        </p:blipFill>
        <p:spPr>
          <a:xfrm>
            <a:off x="-988516" y="8030307"/>
            <a:ext cx="7353300" cy="5191125"/>
          </a:xfrm>
          <a:prstGeom prst="rect">
            <a:avLst/>
          </a:prstGeom>
        </p:spPr>
      </p:pic>
      <p:pic>
        <p:nvPicPr>
          <p:cNvPr id="20" name="图片 19">
            <a:extLst>
              <a:ext uri="{FF2B5EF4-FFF2-40B4-BE49-F238E27FC236}">
                <a16:creationId xmlns:a16="http://schemas.microsoft.com/office/drawing/2014/main" id="{5D1EC866-D7A0-4A5D-AC68-E330763B0D5D}"/>
              </a:ext>
            </a:extLst>
          </p:cNvPr>
          <p:cNvPicPr>
            <a:picLocks noChangeAspect="1"/>
          </p:cNvPicPr>
          <p:nvPr/>
        </p:nvPicPr>
        <p:blipFill rotWithShape="1">
          <a:blip r:embed="rId4">
            <a:extLst>
              <a:ext uri="{28A0092B-C50C-407E-A947-70E740481C1C}">
                <a14:useLocalDpi xmlns:a14="http://schemas.microsoft.com/office/drawing/2010/main" val="0"/>
              </a:ext>
            </a:extLst>
          </a:blip>
          <a:srcRect t="37222" r="3723" b="20653"/>
          <a:stretch/>
        </p:blipFill>
        <p:spPr>
          <a:xfrm>
            <a:off x="6364784" y="4558438"/>
            <a:ext cx="2502448" cy="1563925"/>
          </a:xfrm>
          <a:prstGeom prst="rect">
            <a:avLst/>
          </a:prstGeom>
          <a:effectLst>
            <a:outerShdw blurRad="127000" dist="63500" dir="10800000" algn="r" rotWithShape="0">
              <a:prstClr val="black">
                <a:alpha val="40000"/>
              </a:prstClr>
            </a:outerShdw>
          </a:effectLst>
          <a:scene3d>
            <a:camera prst="isometricTopUp">
              <a:rot lat="20276333" lon="21318650" rev="1506868"/>
            </a:camera>
            <a:lightRig rig="threePt" dir="t"/>
          </a:scene3d>
        </p:spPr>
      </p:pic>
      <p:pic>
        <p:nvPicPr>
          <p:cNvPr id="23" name="图片 22">
            <a:extLst>
              <a:ext uri="{FF2B5EF4-FFF2-40B4-BE49-F238E27FC236}">
                <a16:creationId xmlns:a16="http://schemas.microsoft.com/office/drawing/2014/main" id="{86889554-3D3A-4D94-BE70-F29118F4B319}"/>
              </a:ext>
            </a:extLst>
          </p:cNvPr>
          <p:cNvPicPr>
            <a:picLocks noChangeAspect="1"/>
          </p:cNvPicPr>
          <p:nvPr/>
        </p:nvPicPr>
        <p:blipFill rotWithShape="1">
          <a:blip r:embed="rId5">
            <a:extLst>
              <a:ext uri="{28A0092B-C50C-407E-A947-70E740481C1C}">
                <a14:useLocalDpi xmlns:a14="http://schemas.microsoft.com/office/drawing/2010/main" val="0"/>
              </a:ext>
            </a:extLst>
          </a:blip>
          <a:srcRect t="26021" r="362" b="41273"/>
          <a:stretch/>
        </p:blipFill>
        <p:spPr>
          <a:xfrm>
            <a:off x="6598627" y="776880"/>
            <a:ext cx="2502448" cy="1563925"/>
          </a:xfrm>
          <a:prstGeom prst="rect">
            <a:avLst/>
          </a:prstGeom>
          <a:effectLst>
            <a:outerShdw blurRad="127000" dist="63500" dir="10800000" algn="r" rotWithShape="0">
              <a:prstClr val="black">
                <a:alpha val="40000"/>
              </a:prstClr>
            </a:outerShdw>
          </a:effectLst>
          <a:scene3d>
            <a:camera prst="isometricTopUp">
              <a:rot lat="20276333" lon="21318650" rev="1506868"/>
            </a:camera>
            <a:lightRig rig="threePt" dir="t"/>
          </a:scene3d>
        </p:spPr>
      </p:pic>
      <p:pic>
        <p:nvPicPr>
          <p:cNvPr id="24" name="图片 23">
            <a:extLst>
              <a:ext uri="{FF2B5EF4-FFF2-40B4-BE49-F238E27FC236}">
                <a16:creationId xmlns:a16="http://schemas.microsoft.com/office/drawing/2014/main" id="{8A696C64-611E-475C-98B4-9BCE13E4F4BA}"/>
              </a:ext>
            </a:extLst>
          </p:cNvPr>
          <p:cNvPicPr>
            <a:picLocks noChangeAspect="1"/>
          </p:cNvPicPr>
          <p:nvPr/>
        </p:nvPicPr>
        <p:blipFill rotWithShape="1">
          <a:blip r:embed="rId6"/>
          <a:srcRect r="14216"/>
          <a:stretch/>
        </p:blipFill>
        <p:spPr>
          <a:xfrm>
            <a:off x="4312731" y="3652305"/>
            <a:ext cx="2521602" cy="1563925"/>
          </a:xfrm>
          <a:prstGeom prst="rect">
            <a:avLst/>
          </a:prstGeom>
          <a:effectLst>
            <a:outerShdw blurRad="127000" dist="63500" dir="10800000" algn="r" rotWithShape="0">
              <a:prstClr val="black">
                <a:alpha val="40000"/>
              </a:prstClr>
            </a:outerShdw>
          </a:effectLst>
          <a:scene3d>
            <a:camera prst="isometricTopUp">
              <a:rot lat="20276333" lon="21318650" rev="1506868"/>
            </a:camera>
            <a:lightRig rig="threePt" dir="t"/>
          </a:scene3d>
        </p:spPr>
      </p:pic>
      <p:sp>
        <p:nvSpPr>
          <p:cNvPr id="25" name="任意多边形: 形状 24">
            <a:extLst>
              <a:ext uri="{FF2B5EF4-FFF2-40B4-BE49-F238E27FC236}">
                <a16:creationId xmlns:a16="http://schemas.microsoft.com/office/drawing/2014/main" id="{F6E2BBE5-1A21-48C8-A75B-A4231C47CD07}"/>
              </a:ext>
            </a:extLst>
          </p:cNvPr>
          <p:cNvSpPr/>
          <p:nvPr/>
        </p:nvSpPr>
        <p:spPr>
          <a:xfrm>
            <a:off x="2100186" y="644227"/>
            <a:ext cx="5044011" cy="3318183"/>
          </a:xfrm>
          <a:custGeom>
            <a:avLst/>
            <a:gdLst>
              <a:gd name="connsiteX0" fmla="*/ 3520440 w 3520440"/>
              <a:gd name="connsiteY0" fmla="*/ 838200 h 2103120"/>
              <a:gd name="connsiteX1" fmla="*/ 2011680 w 3520440"/>
              <a:gd name="connsiteY1" fmla="*/ 0 h 2103120"/>
              <a:gd name="connsiteX2" fmla="*/ 0 w 3520440"/>
              <a:gd name="connsiteY2" fmla="*/ 1036320 h 2103120"/>
              <a:gd name="connsiteX3" fmla="*/ 1417320 w 3520440"/>
              <a:gd name="connsiteY3" fmla="*/ 2103120 h 2103120"/>
              <a:gd name="connsiteX4" fmla="*/ 3474720 w 3520440"/>
              <a:gd name="connsiteY4" fmla="*/ 868680 h 2103120"/>
              <a:gd name="connsiteX5" fmla="*/ 3352800 w 3520440"/>
              <a:gd name="connsiteY5" fmla="*/ 975360 h 2103120"/>
              <a:gd name="connsiteX0" fmla="*/ 3926225 w 3926225"/>
              <a:gd name="connsiteY0" fmla="*/ 838200 h 2103120"/>
              <a:gd name="connsiteX1" fmla="*/ 2417465 w 3926225"/>
              <a:gd name="connsiteY1" fmla="*/ 0 h 2103120"/>
              <a:gd name="connsiteX2" fmla="*/ 0 w 3926225"/>
              <a:gd name="connsiteY2" fmla="*/ 506944 h 2103120"/>
              <a:gd name="connsiteX3" fmla="*/ 1823105 w 3926225"/>
              <a:gd name="connsiteY3" fmla="*/ 2103120 h 2103120"/>
              <a:gd name="connsiteX4" fmla="*/ 3880505 w 3926225"/>
              <a:gd name="connsiteY4" fmla="*/ 868680 h 2103120"/>
              <a:gd name="connsiteX5" fmla="*/ 3758585 w 3926225"/>
              <a:gd name="connsiteY5" fmla="*/ 975360 h 2103120"/>
              <a:gd name="connsiteX0" fmla="*/ 3926225 w 3926225"/>
              <a:gd name="connsiteY0" fmla="*/ 1151013 h 2415933"/>
              <a:gd name="connsiteX1" fmla="*/ 1975875 w 3926225"/>
              <a:gd name="connsiteY1" fmla="*/ 0 h 2415933"/>
              <a:gd name="connsiteX2" fmla="*/ 0 w 3926225"/>
              <a:gd name="connsiteY2" fmla="*/ 819757 h 2415933"/>
              <a:gd name="connsiteX3" fmla="*/ 1823105 w 3926225"/>
              <a:gd name="connsiteY3" fmla="*/ 2415933 h 2415933"/>
              <a:gd name="connsiteX4" fmla="*/ 3880505 w 3926225"/>
              <a:gd name="connsiteY4" fmla="*/ 1181493 h 2415933"/>
              <a:gd name="connsiteX5" fmla="*/ 3758585 w 3926225"/>
              <a:gd name="connsiteY5" fmla="*/ 1288173 h 2415933"/>
              <a:gd name="connsiteX0" fmla="*/ 3926225 w 3926225"/>
              <a:gd name="connsiteY0" fmla="*/ 1427732 h 2692652"/>
              <a:gd name="connsiteX1" fmla="*/ 2560683 w 3926225"/>
              <a:gd name="connsiteY1" fmla="*/ 0 h 2692652"/>
              <a:gd name="connsiteX2" fmla="*/ 0 w 3926225"/>
              <a:gd name="connsiteY2" fmla="*/ 1096476 h 2692652"/>
              <a:gd name="connsiteX3" fmla="*/ 1823105 w 3926225"/>
              <a:gd name="connsiteY3" fmla="*/ 2692652 h 2692652"/>
              <a:gd name="connsiteX4" fmla="*/ 3880505 w 3926225"/>
              <a:gd name="connsiteY4" fmla="*/ 1458212 h 2692652"/>
              <a:gd name="connsiteX5" fmla="*/ 3758585 w 3926225"/>
              <a:gd name="connsiteY5" fmla="*/ 1564892 h 2692652"/>
              <a:gd name="connsiteX0" fmla="*/ 3747202 w 3747202"/>
              <a:gd name="connsiteY0" fmla="*/ 1427732 h 2692652"/>
              <a:gd name="connsiteX1" fmla="*/ 2381660 w 3747202"/>
              <a:gd name="connsiteY1" fmla="*/ 0 h 2692652"/>
              <a:gd name="connsiteX2" fmla="*/ 0 w 3747202"/>
              <a:gd name="connsiteY2" fmla="*/ 747570 h 2692652"/>
              <a:gd name="connsiteX3" fmla="*/ 1644082 w 3747202"/>
              <a:gd name="connsiteY3" fmla="*/ 2692652 h 2692652"/>
              <a:gd name="connsiteX4" fmla="*/ 3701482 w 3747202"/>
              <a:gd name="connsiteY4" fmla="*/ 1458212 h 2692652"/>
              <a:gd name="connsiteX5" fmla="*/ 3579562 w 3747202"/>
              <a:gd name="connsiteY5" fmla="*/ 1564892 h 2692652"/>
              <a:gd name="connsiteX0" fmla="*/ 3818811 w 3818811"/>
              <a:gd name="connsiteY0" fmla="*/ 1427732 h 2692652"/>
              <a:gd name="connsiteX1" fmla="*/ 2453269 w 3818811"/>
              <a:gd name="connsiteY1" fmla="*/ 0 h 2692652"/>
              <a:gd name="connsiteX2" fmla="*/ 0 w 3818811"/>
              <a:gd name="connsiteY2" fmla="*/ 783664 h 2692652"/>
              <a:gd name="connsiteX3" fmla="*/ 1715691 w 3818811"/>
              <a:gd name="connsiteY3" fmla="*/ 2692652 h 2692652"/>
              <a:gd name="connsiteX4" fmla="*/ 3773091 w 3818811"/>
              <a:gd name="connsiteY4" fmla="*/ 1458212 h 2692652"/>
              <a:gd name="connsiteX5" fmla="*/ 3651171 w 3818811"/>
              <a:gd name="connsiteY5" fmla="*/ 1564892 h 2692652"/>
              <a:gd name="connsiteX0" fmla="*/ 3818811 w 3818811"/>
              <a:gd name="connsiteY0" fmla="*/ 1400319 h 2665239"/>
              <a:gd name="connsiteX1" fmla="*/ 1891274 w 3818811"/>
              <a:gd name="connsiteY1" fmla="*/ 0 h 2665239"/>
              <a:gd name="connsiteX2" fmla="*/ 0 w 3818811"/>
              <a:gd name="connsiteY2" fmla="*/ 756251 h 2665239"/>
              <a:gd name="connsiteX3" fmla="*/ 1715691 w 3818811"/>
              <a:gd name="connsiteY3" fmla="*/ 2665239 h 2665239"/>
              <a:gd name="connsiteX4" fmla="*/ 3773091 w 3818811"/>
              <a:gd name="connsiteY4" fmla="*/ 1430799 h 2665239"/>
              <a:gd name="connsiteX5" fmla="*/ 3651171 w 3818811"/>
              <a:gd name="connsiteY5" fmla="*/ 1537479 h 2665239"/>
              <a:gd name="connsiteX0" fmla="*/ 3818811 w 3818811"/>
              <a:gd name="connsiteY0" fmla="*/ 1354630 h 2619550"/>
              <a:gd name="connsiteX1" fmla="*/ 1746242 w 3818811"/>
              <a:gd name="connsiteY1" fmla="*/ 0 h 2619550"/>
              <a:gd name="connsiteX2" fmla="*/ 0 w 3818811"/>
              <a:gd name="connsiteY2" fmla="*/ 710562 h 2619550"/>
              <a:gd name="connsiteX3" fmla="*/ 1715691 w 3818811"/>
              <a:gd name="connsiteY3" fmla="*/ 2619550 h 2619550"/>
              <a:gd name="connsiteX4" fmla="*/ 3773091 w 3818811"/>
              <a:gd name="connsiteY4" fmla="*/ 1385110 h 2619550"/>
              <a:gd name="connsiteX5" fmla="*/ 3651171 w 3818811"/>
              <a:gd name="connsiteY5" fmla="*/ 1491790 h 2619550"/>
              <a:gd name="connsiteX0" fmla="*/ 3818811 w 3818811"/>
              <a:gd name="connsiteY0" fmla="*/ 1354630 h 2619550"/>
              <a:gd name="connsiteX1" fmla="*/ 1746242 w 3818811"/>
              <a:gd name="connsiteY1" fmla="*/ 0 h 2619550"/>
              <a:gd name="connsiteX2" fmla="*/ 0 w 3818811"/>
              <a:gd name="connsiteY2" fmla="*/ 710562 h 2619550"/>
              <a:gd name="connsiteX3" fmla="*/ 35091 w 3818811"/>
              <a:gd name="connsiteY3" fmla="*/ 812926 h 2619550"/>
              <a:gd name="connsiteX4" fmla="*/ 1715691 w 3818811"/>
              <a:gd name="connsiteY4" fmla="*/ 2619550 h 2619550"/>
              <a:gd name="connsiteX5" fmla="*/ 3773091 w 3818811"/>
              <a:gd name="connsiteY5" fmla="*/ 1385110 h 2619550"/>
              <a:gd name="connsiteX6" fmla="*/ 3651171 w 3818811"/>
              <a:gd name="connsiteY6" fmla="*/ 1491790 h 2619550"/>
              <a:gd name="connsiteX0" fmla="*/ 3950103 w 3950103"/>
              <a:gd name="connsiteY0" fmla="*/ 1354630 h 2619550"/>
              <a:gd name="connsiteX1" fmla="*/ 1877534 w 3950103"/>
              <a:gd name="connsiteY1" fmla="*/ 0 h 2619550"/>
              <a:gd name="connsiteX2" fmla="*/ 131292 w 3950103"/>
              <a:gd name="connsiteY2" fmla="*/ 710562 h 2619550"/>
              <a:gd name="connsiteX3" fmla="*/ 3223 w 3950103"/>
              <a:gd name="connsiteY3" fmla="*/ 785513 h 2619550"/>
              <a:gd name="connsiteX4" fmla="*/ 1846983 w 3950103"/>
              <a:gd name="connsiteY4" fmla="*/ 2619550 h 2619550"/>
              <a:gd name="connsiteX5" fmla="*/ 3904383 w 3950103"/>
              <a:gd name="connsiteY5" fmla="*/ 1385110 h 2619550"/>
              <a:gd name="connsiteX6" fmla="*/ 3782463 w 3950103"/>
              <a:gd name="connsiteY6" fmla="*/ 1491790 h 26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0103" h="2619550">
                <a:moveTo>
                  <a:pt x="3950103" y="1354630"/>
                </a:moveTo>
                <a:lnTo>
                  <a:pt x="1877534" y="0"/>
                </a:lnTo>
                <a:lnTo>
                  <a:pt x="131292" y="710562"/>
                </a:lnTo>
                <a:cubicBezTo>
                  <a:pt x="161118" y="732500"/>
                  <a:pt x="-26603" y="763575"/>
                  <a:pt x="3223" y="785513"/>
                </a:cubicBezTo>
                <a:lnTo>
                  <a:pt x="1846983" y="2619550"/>
                </a:lnTo>
                <a:lnTo>
                  <a:pt x="3904383" y="1385110"/>
                </a:lnTo>
                <a:lnTo>
                  <a:pt x="3782463" y="1491790"/>
                </a:lnTo>
              </a:path>
            </a:pathLst>
          </a:custGeom>
          <a:gradFill flip="none" rotWithShape="1">
            <a:gsLst>
              <a:gs pos="10000">
                <a:schemeClr val="tx1"/>
              </a:gs>
              <a:gs pos="87000">
                <a:schemeClr val="bg1">
                  <a:alpha val="0"/>
                </a:schemeClr>
              </a:gs>
            </a:gsLst>
            <a:lin ang="135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560ADCC2-EAA8-48B7-A774-9B7C887CD01B}"/>
              </a:ext>
            </a:extLst>
          </p:cNvPr>
          <p:cNvPicPr>
            <a:picLocks noChangeAspect="1"/>
          </p:cNvPicPr>
          <p:nvPr/>
        </p:nvPicPr>
        <p:blipFill rotWithShape="1">
          <a:blip r:embed="rId7">
            <a:extLst>
              <a:ext uri="{28A0092B-C50C-407E-A947-70E740481C1C}">
                <a14:useLocalDpi xmlns:a14="http://schemas.microsoft.com/office/drawing/2010/main" val="0"/>
              </a:ext>
            </a:extLst>
          </a:blip>
          <a:srcRect l="8818" t="10668" r="17355"/>
          <a:stretch/>
        </p:blipFill>
        <p:spPr>
          <a:xfrm>
            <a:off x="4406975" y="1521382"/>
            <a:ext cx="2502448" cy="2105338"/>
          </a:xfrm>
          <a:prstGeom prst="rect">
            <a:avLst/>
          </a:prstGeom>
          <a:effectLst>
            <a:outerShdw blurRad="266700" dir="18900000" algn="bl" rotWithShape="0">
              <a:prstClr val="black">
                <a:alpha val="40000"/>
              </a:prstClr>
            </a:outerShdw>
            <a:reflection blurRad="114300" stA="52000" endA="300" endPos="56000" dir="5400000" sy="-100000" algn="bl" rotWithShape="0"/>
          </a:effectLst>
          <a:scene3d>
            <a:camera prst="isometricOffAxis1Right">
              <a:rot lat="3092488" lon="19853203" rev="21490232"/>
            </a:camera>
            <a:lightRig rig="threePt" dir="t"/>
          </a:scene3d>
        </p:spPr>
      </p:pic>
      <p:pic>
        <p:nvPicPr>
          <p:cNvPr id="19" name="图片 18">
            <a:extLst>
              <a:ext uri="{FF2B5EF4-FFF2-40B4-BE49-F238E27FC236}">
                <a16:creationId xmlns:a16="http://schemas.microsoft.com/office/drawing/2014/main" id="{61767F75-9353-4C7C-A5FC-5A513AEFB6CE}"/>
              </a:ext>
            </a:extLst>
          </p:cNvPr>
          <p:cNvPicPr>
            <a:picLocks noChangeAspect="1"/>
          </p:cNvPicPr>
          <p:nvPr/>
        </p:nvPicPr>
        <p:blipFill rotWithShape="1">
          <a:blip r:embed="rId8">
            <a:extLst>
              <a:ext uri="{28A0092B-C50C-407E-A947-70E740481C1C}">
                <a14:useLocalDpi xmlns:a14="http://schemas.microsoft.com/office/drawing/2010/main" val="0"/>
              </a:ext>
            </a:extLst>
          </a:blip>
          <a:srcRect t="20655" b="34208"/>
          <a:stretch/>
        </p:blipFill>
        <p:spPr>
          <a:xfrm>
            <a:off x="9196250" y="3177134"/>
            <a:ext cx="2205354" cy="2138129"/>
          </a:xfrm>
          <a:prstGeom prst="rect">
            <a:avLst/>
          </a:prstGeom>
          <a:effectLst>
            <a:outerShdw blurRad="266700" dir="18900000" algn="bl" rotWithShape="0">
              <a:prstClr val="black">
                <a:alpha val="40000"/>
              </a:prstClr>
            </a:outerShdw>
            <a:reflection blurRad="114300" stA="52000" endA="300" endPos="56000" dir="5400000" sy="-100000" algn="bl" rotWithShape="0"/>
          </a:effectLst>
          <a:scene3d>
            <a:camera prst="isometricOffAxis1Right">
              <a:rot lat="3092488" lon="19853203" rev="21490232"/>
            </a:camera>
            <a:lightRig rig="threePt" dir="t"/>
          </a:scene3d>
        </p:spPr>
      </p:pic>
      <p:sp>
        <p:nvSpPr>
          <p:cNvPr id="30" name="文本框 29">
            <a:extLst>
              <a:ext uri="{FF2B5EF4-FFF2-40B4-BE49-F238E27FC236}">
                <a16:creationId xmlns:a16="http://schemas.microsoft.com/office/drawing/2014/main" id="{CF30E962-6B38-437E-B7EF-FD77DEE1B7E9}"/>
              </a:ext>
            </a:extLst>
          </p:cNvPr>
          <p:cNvSpPr txBox="1"/>
          <p:nvPr/>
        </p:nvSpPr>
        <p:spPr>
          <a:xfrm>
            <a:off x="858216" y="368729"/>
            <a:ext cx="2873113" cy="523220"/>
          </a:xfrm>
          <a:prstGeom prst="rect">
            <a:avLst/>
          </a:prstGeom>
          <a:noFill/>
        </p:spPr>
        <p:txBody>
          <a:bodyPr wrap="square" rtlCol="0">
            <a:spAutoFit/>
          </a:bodyPr>
          <a:lstStyle/>
          <a:p>
            <a:pPr algn="dist"/>
            <a:r>
              <a:rPr lang="en-US" altLang="zh-CN"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rPr>
              <a:t>IMAGINATION</a:t>
            </a:r>
            <a:endParaRPr lang="zh-CN" altLang="en-US"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endParaRPr>
          </a:p>
        </p:txBody>
      </p:sp>
      <p:sp>
        <p:nvSpPr>
          <p:cNvPr id="31" name="文本框 30">
            <a:extLst>
              <a:ext uri="{FF2B5EF4-FFF2-40B4-BE49-F238E27FC236}">
                <a16:creationId xmlns:a16="http://schemas.microsoft.com/office/drawing/2014/main" id="{4D0EF3E9-049E-4FF9-BC67-CD57B76B51CC}"/>
              </a:ext>
            </a:extLst>
          </p:cNvPr>
          <p:cNvSpPr txBox="1"/>
          <p:nvPr/>
        </p:nvSpPr>
        <p:spPr>
          <a:xfrm>
            <a:off x="858216" y="538006"/>
            <a:ext cx="3032828" cy="707886"/>
          </a:xfrm>
          <a:prstGeom prst="rect">
            <a:avLst/>
          </a:prstGeom>
          <a:noFill/>
        </p:spPr>
        <p:txBody>
          <a:bodyPr wrap="square" rtlCol="0">
            <a:spAutoFit/>
          </a:bodyPr>
          <a:lstStyle/>
          <a:p>
            <a:pPr algn="dist"/>
            <a:r>
              <a:rPr lang="zh-CN" altLang="en-US" sz="2400" dirty="0">
                <a:latin typeface="HarmonyOS Sans SC Medium" panose="00000600000000000000" pitchFamily="2" charset="-122"/>
                <a:ea typeface="HarmonyOS Sans SC Medium" panose="00000600000000000000" pitchFamily="2" charset="-122"/>
              </a:rPr>
              <a:t>如果有</a:t>
            </a:r>
            <a:r>
              <a:rPr lang="zh-CN" altLang="en-US" sz="4000" dirty="0">
                <a:solidFill>
                  <a:schemeClr val="accent2"/>
                </a:solidFill>
                <a:latin typeface="HarmonyOS Sans SC Medium" panose="00000600000000000000" pitchFamily="2" charset="-122"/>
                <a:ea typeface="HarmonyOS Sans SC Medium" panose="00000600000000000000" pitchFamily="2" charset="-122"/>
              </a:rPr>
              <a:t>很多</a:t>
            </a:r>
            <a:r>
              <a:rPr lang="zh-CN" altLang="en-US" sz="2400" dirty="0">
                <a:latin typeface="HarmonyOS Sans SC Medium" panose="00000600000000000000" pitchFamily="2" charset="-122"/>
                <a:ea typeface="HarmonyOS Sans SC Medium" panose="00000600000000000000" pitchFamily="2" charset="-122"/>
              </a:rPr>
              <a:t>张图片</a:t>
            </a:r>
          </a:p>
        </p:txBody>
      </p:sp>
      <p:sp>
        <p:nvSpPr>
          <p:cNvPr id="32" name="矩形 31">
            <a:extLst>
              <a:ext uri="{FF2B5EF4-FFF2-40B4-BE49-F238E27FC236}">
                <a16:creationId xmlns:a16="http://schemas.microsoft.com/office/drawing/2014/main" id="{14CDB625-20FD-4FD2-BA69-D864AFC53910}"/>
              </a:ext>
            </a:extLst>
          </p:cNvPr>
          <p:cNvSpPr/>
          <p:nvPr/>
        </p:nvSpPr>
        <p:spPr>
          <a:xfrm>
            <a:off x="698501" y="0"/>
            <a:ext cx="181910" cy="1676400"/>
          </a:xfrm>
          <a:prstGeom prst="rect">
            <a:avLst/>
          </a:prstGeom>
          <a:gradFill>
            <a:gsLst>
              <a:gs pos="0">
                <a:schemeClr val="accent2"/>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168D0EC1-E46C-4D25-B96D-AEF7B96BEEED}"/>
              </a:ext>
            </a:extLst>
          </p:cNvPr>
          <p:cNvSpPr txBox="1"/>
          <p:nvPr/>
        </p:nvSpPr>
        <p:spPr>
          <a:xfrm>
            <a:off x="916273" y="1594103"/>
            <a:ext cx="986784" cy="419602"/>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34" name="矩形 33">
            <a:extLst>
              <a:ext uri="{FF2B5EF4-FFF2-40B4-BE49-F238E27FC236}">
                <a16:creationId xmlns:a16="http://schemas.microsoft.com/office/drawing/2014/main" id="{4F77FD3F-F73A-4BB1-B4A9-9FB7DFA74CFB}"/>
              </a:ext>
            </a:extLst>
          </p:cNvPr>
          <p:cNvSpPr/>
          <p:nvPr/>
        </p:nvSpPr>
        <p:spPr>
          <a:xfrm>
            <a:off x="998044" y="2209688"/>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A0BA1F88-CF2D-4A4D-86C2-FAB40DEF4ACD}"/>
              </a:ext>
            </a:extLst>
          </p:cNvPr>
          <p:cNvSpPr txBox="1"/>
          <p:nvPr/>
        </p:nvSpPr>
        <p:spPr>
          <a:xfrm>
            <a:off x="789456" y="2612801"/>
            <a:ext cx="2431264" cy="2640851"/>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a:t>
            </a:r>
          </a:p>
          <a:p>
            <a:pPr>
              <a:lnSpc>
                <a:spcPct val="150000"/>
              </a:lnSpc>
            </a:pPr>
            <a:endPar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pic>
        <p:nvPicPr>
          <p:cNvPr id="36" name="图片 35">
            <a:extLst>
              <a:ext uri="{FF2B5EF4-FFF2-40B4-BE49-F238E27FC236}">
                <a16:creationId xmlns:a16="http://schemas.microsoft.com/office/drawing/2014/main" id="{AA02F206-7492-47A8-85A1-9537D44F6041}"/>
              </a:ext>
            </a:extLst>
          </p:cNvPr>
          <p:cNvPicPr>
            <a:picLocks noChangeAspect="1"/>
          </p:cNvPicPr>
          <p:nvPr/>
        </p:nvPicPr>
        <p:blipFill rotWithShape="1">
          <a:blip r:embed="rId9"/>
          <a:srcRect r="10684"/>
          <a:stretch/>
        </p:blipFill>
        <p:spPr>
          <a:xfrm>
            <a:off x="9335849" y="1542737"/>
            <a:ext cx="2301849" cy="1563925"/>
          </a:xfrm>
          <a:prstGeom prst="rect">
            <a:avLst/>
          </a:prstGeom>
          <a:effectLst>
            <a:outerShdw blurRad="127000" dist="63500" dir="10800000" algn="r" rotWithShape="0">
              <a:prstClr val="black">
                <a:alpha val="40000"/>
              </a:prstClr>
            </a:outerShdw>
          </a:effectLst>
          <a:scene3d>
            <a:camera prst="isometricTopUp">
              <a:rot lat="20276333" lon="21318650" rev="1506868"/>
            </a:camera>
            <a:lightRig rig="threePt" dir="t"/>
          </a:scene3d>
        </p:spPr>
      </p:pic>
    </p:spTree>
    <p:extLst>
      <p:ext uri="{BB962C8B-B14F-4D97-AF65-F5344CB8AC3E}">
        <p14:creationId xmlns:p14="http://schemas.microsoft.com/office/powerpoint/2010/main" val="17834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8E0276-8F55-4DA9-A3CF-93075225A117}"/>
              </a:ext>
            </a:extLst>
          </p:cNvPr>
          <p:cNvPicPr>
            <a:picLocks noChangeAspect="1"/>
          </p:cNvPicPr>
          <p:nvPr/>
        </p:nvPicPr>
        <p:blipFill rotWithShape="1">
          <a:blip r:embed="rId2">
            <a:extLst>
              <a:ext uri="{28A0092B-C50C-407E-A947-70E740481C1C}">
                <a14:useLocalDpi xmlns:a14="http://schemas.microsoft.com/office/drawing/2010/main" val="0"/>
              </a:ext>
            </a:extLst>
          </a:blip>
          <a:srcRect l="943" t="21961" r="1801" b="764"/>
          <a:stretch/>
        </p:blipFill>
        <p:spPr>
          <a:xfrm>
            <a:off x="1" y="0"/>
            <a:ext cx="12192000" cy="6858000"/>
          </a:xfrm>
          <a:prstGeom prst="rect">
            <a:avLst/>
          </a:prstGeom>
        </p:spPr>
      </p:pic>
      <p:sp>
        <p:nvSpPr>
          <p:cNvPr id="10" name="文本框 9">
            <a:extLst>
              <a:ext uri="{FF2B5EF4-FFF2-40B4-BE49-F238E27FC236}">
                <a16:creationId xmlns:a16="http://schemas.microsoft.com/office/drawing/2014/main" id="{E2759000-BC4F-407B-B83F-8E3FCE619F27}"/>
              </a:ext>
            </a:extLst>
          </p:cNvPr>
          <p:cNvSpPr txBox="1"/>
          <p:nvPr/>
        </p:nvSpPr>
        <p:spPr>
          <a:xfrm>
            <a:off x="926282" y="362677"/>
            <a:ext cx="3812630" cy="646331"/>
          </a:xfrm>
          <a:prstGeom prst="rect">
            <a:avLst/>
          </a:prstGeom>
          <a:noFill/>
        </p:spPr>
        <p:txBody>
          <a:bodyPr wrap="square" rtlCol="0">
            <a:spAutoFit/>
          </a:bodyPr>
          <a:lstStyle/>
          <a:p>
            <a:pPr algn="dist"/>
            <a:r>
              <a:rPr lang="en-US" altLang="zh-CN"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11" name="矩形 10">
            <a:extLst>
              <a:ext uri="{FF2B5EF4-FFF2-40B4-BE49-F238E27FC236}">
                <a16:creationId xmlns:a16="http://schemas.microsoft.com/office/drawing/2014/main" id="{67E860AE-126F-47B7-A449-4A52190E97DB}"/>
              </a:ext>
            </a:extLst>
          </p:cNvPr>
          <p:cNvSpPr/>
          <p:nvPr/>
        </p:nvSpPr>
        <p:spPr>
          <a:xfrm>
            <a:off x="-1" y="362676"/>
            <a:ext cx="12192001" cy="6495323"/>
          </a:xfrm>
          <a:prstGeom prst="rect">
            <a:avLst/>
          </a:prstGeom>
          <a:gradFill flip="none" rotWithShape="1">
            <a:gsLst>
              <a:gs pos="0">
                <a:schemeClr val="tx1"/>
              </a:gs>
              <a:gs pos="76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E410238-12DA-4F25-A317-0ACFDFD05C1A}"/>
              </a:ext>
            </a:extLst>
          </p:cNvPr>
          <p:cNvSpPr txBox="1"/>
          <p:nvPr/>
        </p:nvSpPr>
        <p:spPr>
          <a:xfrm>
            <a:off x="916273" y="685842"/>
            <a:ext cx="2203817" cy="461665"/>
          </a:xfrm>
          <a:prstGeom prst="rect">
            <a:avLst/>
          </a:prstGeom>
          <a:noFill/>
        </p:spPr>
        <p:txBody>
          <a:bodyPr wrap="square" rtlCol="0">
            <a:spAutoFit/>
          </a:bodyPr>
          <a:lstStyle/>
          <a:p>
            <a:pPr algn="dist"/>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如果只有</a:t>
            </a:r>
            <a:r>
              <a:rPr lang="en-US" altLang="zh-CN"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1</a:t>
            </a:r>
            <a:r>
              <a:rPr lang="zh-CN" altLang="en-US" sz="2400">
                <a:solidFill>
                  <a:srgbClr val="002060"/>
                </a:solidFill>
                <a:effectLst>
                  <a:outerShdw blurRad="50800" dist="381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a:t>
            </a:r>
          </a:p>
        </p:txBody>
      </p:sp>
      <p:sp>
        <p:nvSpPr>
          <p:cNvPr id="13" name="矩形 12">
            <a:extLst>
              <a:ext uri="{FF2B5EF4-FFF2-40B4-BE49-F238E27FC236}">
                <a16:creationId xmlns:a16="http://schemas.microsoft.com/office/drawing/2014/main" id="{F8FA899B-0379-4E36-90D2-51CC08AB8E82}"/>
              </a:ext>
            </a:extLst>
          </p:cNvPr>
          <p:cNvSpPr/>
          <p:nvPr/>
        </p:nvSpPr>
        <p:spPr>
          <a:xfrm>
            <a:off x="698501" y="0"/>
            <a:ext cx="181910" cy="1676400"/>
          </a:xfrm>
          <a:prstGeom prst="rect">
            <a:avLst/>
          </a:prstGeom>
          <a:gradFill>
            <a:gsLst>
              <a:gs pos="0">
                <a:schemeClr val="accent4"/>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D0558F3-1C8D-4C77-9F26-5B301E5F365B}"/>
              </a:ext>
            </a:extLst>
          </p:cNvPr>
          <p:cNvSpPr txBox="1"/>
          <p:nvPr/>
        </p:nvSpPr>
        <p:spPr>
          <a:xfrm>
            <a:off x="956610" y="4083036"/>
            <a:ext cx="2091389" cy="419602"/>
          </a:xfrm>
          <a:prstGeom prst="rect">
            <a:avLst/>
          </a:prstGeom>
          <a:noFill/>
        </p:spPr>
        <p:txBody>
          <a:bodyPr wrap="square" rtlCol="0">
            <a:spAutoFit/>
          </a:bodyPr>
          <a:lstStyle/>
          <a:p>
            <a:pPr>
              <a:lnSpc>
                <a:spcPct val="150000"/>
              </a:lnSpc>
            </a:pPr>
            <a:r>
              <a:rPr lang="en-US" altLang="zh-CN" sz="1600">
                <a:solidFill>
                  <a:schemeClr val="bg1"/>
                </a:solidFill>
                <a:latin typeface="HarmonyOS Sans SC Medium" panose="00000600000000000000" pitchFamily="2" charset="-122"/>
                <a:ea typeface="HarmonyOS Sans SC Medium" panose="00000600000000000000" pitchFamily="2" charset="-122"/>
              </a:rPr>
              <a:t>PPT</a:t>
            </a:r>
            <a:r>
              <a:rPr lang="zh-CN" altLang="en-US" sz="1600">
                <a:solidFill>
                  <a:schemeClr val="bg1"/>
                </a:solidFill>
                <a:latin typeface="HarmonyOS Sans SC Medium" panose="00000600000000000000" pitchFamily="2" charset="-122"/>
                <a:ea typeface="HarmonyOS Sans SC Medium" panose="00000600000000000000" pitchFamily="2" charset="-122"/>
              </a:rPr>
              <a:t>想象派</a:t>
            </a:r>
          </a:p>
        </p:txBody>
      </p:sp>
      <p:sp>
        <p:nvSpPr>
          <p:cNvPr id="15" name="矩形 14">
            <a:extLst>
              <a:ext uri="{FF2B5EF4-FFF2-40B4-BE49-F238E27FC236}">
                <a16:creationId xmlns:a16="http://schemas.microsoft.com/office/drawing/2014/main" id="{EF8BD017-E2AD-4B49-866B-35EE2539FD17}"/>
              </a:ext>
            </a:extLst>
          </p:cNvPr>
          <p:cNvSpPr/>
          <p:nvPr/>
        </p:nvSpPr>
        <p:spPr>
          <a:xfrm>
            <a:off x="1038382" y="4554682"/>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FB11098-73EA-4AAC-AFB9-372601C0BA12}"/>
              </a:ext>
            </a:extLst>
          </p:cNvPr>
          <p:cNvSpPr txBox="1"/>
          <p:nvPr/>
        </p:nvSpPr>
        <p:spPr>
          <a:xfrm>
            <a:off x="962181" y="4715967"/>
            <a:ext cx="9058119" cy="1384995"/>
          </a:xfrm>
          <a:prstGeom prst="rect">
            <a:avLst/>
          </a:prstGeom>
          <a:noFill/>
        </p:spPr>
        <p:txBody>
          <a:bodyPr wrap="square" numCol="2" spcCol="720000" rtlCol="0">
            <a:spAutoFit/>
          </a:bodyPr>
          <a:lstStyle/>
          <a:p>
            <a:pPr>
              <a:lnSpc>
                <a:spcPct val="150000"/>
              </a:lnSpc>
            </a:pPr>
            <a:r>
              <a:rPr lang="zh-CN" altLang="en-US" sz="1400">
                <a:solidFill>
                  <a:schemeClr val="bg1"/>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随便输入什么文字就是一大段文字给他有些距离随便输入什么文字就是一大段文字给他有些距离随便输入什么文字就是一大段文字给他有些距离随便输入什么文字就是一大段文字给他有些距离</a:t>
            </a:r>
          </a:p>
        </p:txBody>
      </p:sp>
    </p:spTree>
    <p:extLst>
      <p:ext uri="{BB962C8B-B14F-4D97-AF65-F5344CB8AC3E}">
        <p14:creationId xmlns:p14="http://schemas.microsoft.com/office/powerpoint/2010/main" val="416655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16BC1E9-E476-448C-A803-058A265EC366}"/>
              </a:ext>
            </a:extLst>
          </p:cNvPr>
          <p:cNvSpPr/>
          <p:nvPr/>
        </p:nvSpPr>
        <p:spPr>
          <a:xfrm>
            <a:off x="-22226" y="0"/>
            <a:ext cx="12192000" cy="6858000"/>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7721CCD-24EF-4545-8A6B-9EB55F991D5F}"/>
              </a:ext>
            </a:extLst>
          </p:cNvPr>
          <p:cNvSpPr txBox="1"/>
          <p:nvPr/>
        </p:nvSpPr>
        <p:spPr>
          <a:xfrm>
            <a:off x="3398222" y="966912"/>
            <a:ext cx="4817525" cy="461665"/>
          </a:xfrm>
          <a:prstGeom prst="rect">
            <a:avLst/>
          </a:prstGeom>
          <a:noFill/>
        </p:spPr>
        <p:txBody>
          <a:bodyPr wrap="square" rtlCol="0">
            <a:spAutoFit/>
          </a:bodyPr>
          <a:lstStyle/>
          <a:p>
            <a:pPr algn="dist"/>
            <a:r>
              <a:rPr lang="zh-CN" altLang="en-US" sz="2400" dirty="0">
                <a:solidFill>
                  <a:schemeClr val="bg1"/>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如果有</a:t>
            </a:r>
            <a:r>
              <a:rPr lang="zh-CN" altLang="en-US" sz="2400" dirty="0">
                <a:solidFill>
                  <a:schemeClr val="accent2"/>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很多</a:t>
            </a:r>
            <a:r>
              <a:rPr lang="zh-CN" altLang="en-US" sz="2400" dirty="0">
                <a:solidFill>
                  <a:schemeClr val="bg1"/>
                </a:solidFill>
                <a:effectLst>
                  <a:outerShdw blurRad="50800" dist="63500" dir="2700000" algn="tl" rotWithShape="0">
                    <a:prstClr val="black">
                      <a:alpha val="40000"/>
                    </a:prstClr>
                  </a:outerShdw>
                </a:effectLst>
                <a:latin typeface="HarmonyOS Sans SC Medium" panose="00000600000000000000" pitchFamily="2" charset="-122"/>
                <a:ea typeface="HarmonyOS Sans SC Medium" panose="00000600000000000000" pitchFamily="2" charset="-122"/>
              </a:rPr>
              <a:t>张图片</a:t>
            </a:r>
          </a:p>
        </p:txBody>
      </p:sp>
      <p:sp>
        <p:nvSpPr>
          <p:cNvPr id="22" name="文本框 21">
            <a:extLst>
              <a:ext uri="{FF2B5EF4-FFF2-40B4-BE49-F238E27FC236}">
                <a16:creationId xmlns:a16="http://schemas.microsoft.com/office/drawing/2014/main" id="{7DCCD01D-0840-4F7C-9CD7-8F62A9249873}"/>
              </a:ext>
            </a:extLst>
          </p:cNvPr>
          <p:cNvSpPr txBox="1"/>
          <p:nvPr/>
        </p:nvSpPr>
        <p:spPr>
          <a:xfrm>
            <a:off x="3900670" y="575574"/>
            <a:ext cx="3812630" cy="646331"/>
          </a:xfrm>
          <a:prstGeom prst="rect">
            <a:avLst/>
          </a:prstGeom>
          <a:noFill/>
        </p:spPr>
        <p:txBody>
          <a:bodyPr wrap="square" rtlCol="0">
            <a:spAutoFit/>
          </a:bodyPr>
          <a:lstStyle/>
          <a:p>
            <a:pPr algn="dist"/>
            <a:r>
              <a:rPr lang="en-US" altLang="zh-CN"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sp>
        <p:nvSpPr>
          <p:cNvPr id="2" name="矩形: 剪去对角 1">
            <a:extLst>
              <a:ext uri="{FF2B5EF4-FFF2-40B4-BE49-F238E27FC236}">
                <a16:creationId xmlns:a16="http://schemas.microsoft.com/office/drawing/2014/main" id="{041277F7-9D58-4122-AD8C-0F1529C1162D}"/>
              </a:ext>
            </a:extLst>
          </p:cNvPr>
          <p:cNvSpPr/>
          <p:nvPr/>
        </p:nvSpPr>
        <p:spPr>
          <a:xfrm>
            <a:off x="4612554" y="8090971"/>
            <a:ext cx="2974692" cy="523220"/>
          </a:xfrm>
          <a:prstGeom prst="snip2DiagRect">
            <a:avLst>
              <a:gd name="adj1" fmla="val 21242"/>
              <a:gd name="adj2" fmla="val 27878"/>
            </a:avLst>
          </a:prstGeom>
          <a:gradFill flip="none" rotWithShape="1">
            <a:gsLst>
              <a:gs pos="0">
                <a:schemeClr val="accent2">
                  <a:lumMod val="60000"/>
                  <a:lumOff val="40000"/>
                </a:schemeClr>
              </a:gs>
              <a:gs pos="53000">
                <a:schemeClr val="accent4">
                  <a:lumMod val="40000"/>
                  <a:lumOff val="60000"/>
                </a:schemeClr>
              </a:gs>
              <a:gs pos="100000">
                <a:schemeClr val="accent4">
                  <a:lumMod val="60000"/>
                  <a:lumOff val="40000"/>
                </a:schemeClr>
              </a:gs>
            </a:gsLst>
            <a:lin ang="16200000" scaled="1"/>
            <a:tileRect/>
          </a:gradFill>
          <a:ln>
            <a:noFill/>
          </a:ln>
          <a:effectLst>
            <a:reflection blurRad="228600" stA="52000" endA="300" endPos="4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24" name="文本框 23">
            <a:extLst>
              <a:ext uri="{FF2B5EF4-FFF2-40B4-BE49-F238E27FC236}">
                <a16:creationId xmlns:a16="http://schemas.microsoft.com/office/drawing/2014/main" id="{B97F063C-D204-419B-A3E1-DC82EB0FEA06}"/>
              </a:ext>
            </a:extLst>
          </p:cNvPr>
          <p:cNvSpPr txBox="1"/>
          <p:nvPr/>
        </p:nvSpPr>
        <p:spPr>
          <a:xfrm>
            <a:off x="5073097" y="8096764"/>
            <a:ext cx="2045806" cy="523220"/>
          </a:xfrm>
          <a:prstGeom prst="rect">
            <a:avLst/>
          </a:prstGeom>
          <a:noFill/>
        </p:spPr>
        <p:txBody>
          <a:bodyPr wrap="square" rtlCol="0">
            <a:spAutoFit/>
          </a:bodyPr>
          <a:lstStyle/>
          <a:p>
            <a:pPr algn="dist"/>
            <a:r>
              <a:rPr lang="en-US" altLang="zh-CN" sz="2800" dirty="0">
                <a:solidFill>
                  <a:srgbClr val="C00000"/>
                </a:solidFill>
                <a:latin typeface="HarmonyOS Sans SC Medium" panose="00000600000000000000" pitchFamily="2" charset="-122"/>
                <a:ea typeface="HarmonyOS Sans SC Medium" panose="00000600000000000000" pitchFamily="2" charset="-122"/>
              </a:rPr>
              <a:t>PPT</a:t>
            </a:r>
            <a:r>
              <a:rPr lang="zh-CN" altLang="en-US" sz="2800" dirty="0">
                <a:solidFill>
                  <a:srgbClr val="C00000"/>
                </a:solidFill>
                <a:latin typeface="HarmonyOS Sans SC Medium" panose="00000600000000000000" pitchFamily="2" charset="-122"/>
                <a:ea typeface="HarmonyOS Sans SC Medium" panose="00000600000000000000" pitchFamily="2" charset="-122"/>
              </a:rPr>
              <a:t>想象派</a:t>
            </a:r>
          </a:p>
        </p:txBody>
      </p:sp>
      <p:grpSp>
        <p:nvGrpSpPr>
          <p:cNvPr id="41" name="组合 40">
            <a:extLst>
              <a:ext uri="{FF2B5EF4-FFF2-40B4-BE49-F238E27FC236}">
                <a16:creationId xmlns:a16="http://schemas.microsoft.com/office/drawing/2014/main" id="{001BD00B-6B81-49CD-AB1E-BA1928DD5E0F}"/>
              </a:ext>
            </a:extLst>
          </p:cNvPr>
          <p:cNvGrpSpPr/>
          <p:nvPr/>
        </p:nvGrpSpPr>
        <p:grpSpPr>
          <a:xfrm>
            <a:off x="413418" y="4622664"/>
            <a:ext cx="18697542" cy="1033010"/>
            <a:chOff x="-1615848" y="4420586"/>
            <a:chExt cx="23277782" cy="1277673"/>
          </a:xfrm>
        </p:grpSpPr>
        <p:pic>
          <p:nvPicPr>
            <p:cNvPr id="15" name="图片 14">
              <a:extLst>
                <a:ext uri="{FF2B5EF4-FFF2-40B4-BE49-F238E27FC236}">
                  <a16:creationId xmlns:a16="http://schemas.microsoft.com/office/drawing/2014/main" id="{799E6E74-1462-4E3C-910F-19230AC84159}"/>
                </a:ext>
              </a:extLst>
            </p:cNvPr>
            <p:cNvPicPr>
              <a:picLocks noChangeAspect="1"/>
            </p:cNvPicPr>
            <p:nvPr/>
          </p:nvPicPr>
          <p:blipFill>
            <a:blip r:embed="rId3"/>
            <a:stretch>
              <a:fillRect/>
            </a:stretch>
          </p:blipFill>
          <p:spPr>
            <a:xfrm>
              <a:off x="-1615848" y="4442494"/>
              <a:ext cx="2080400" cy="1255765"/>
            </a:xfrm>
            <a:prstGeom prst="rect">
              <a:avLst/>
            </a:prstGeom>
            <a:scene3d>
              <a:camera prst="orthographicFront">
                <a:rot lat="0" lon="6000" rev="0"/>
              </a:camera>
              <a:lightRig rig="threePt" dir="t"/>
            </a:scene3d>
          </p:spPr>
        </p:pic>
        <p:pic>
          <p:nvPicPr>
            <p:cNvPr id="16" name="图片 15">
              <a:extLst>
                <a:ext uri="{FF2B5EF4-FFF2-40B4-BE49-F238E27FC236}">
                  <a16:creationId xmlns:a16="http://schemas.microsoft.com/office/drawing/2014/main" id="{0DEEAD39-DC53-4C67-B346-10F74B239387}"/>
                </a:ext>
              </a:extLst>
            </p:cNvPr>
            <p:cNvPicPr>
              <a:picLocks noChangeAspect="1"/>
            </p:cNvPicPr>
            <p:nvPr/>
          </p:nvPicPr>
          <p:blipFill>
            <a:blip r:embed="rId4"/>
            <a:stretch>
              <a:fillRect/>
            </a:stretch>
          </p:blipFill>
          <p:spPr>
            <a:xfrm>
              <a:off x="677805" y="4435809"/>
              <a:ext cx="2080400" cy="1262449"/>
            </a:xfrm>
            <a:prstGeom prst="rect">
              <a:avLst/>
            </a:prstGeom>
            <a:scene3d>
              <a:camera prst="orthographicFront">
                <a:rot lat="0" lon="6000" rev="0"/>
              </a:camera>
              <a:lightRig rig="threePt" dir="t"/>
            </a:scene3d>
          </p:spPr>
        </p:pic>
        <p:pic>
          <p:nvPicPr>
            <p:cNvPr id="17" name="图片 16">
              <a:extLst>
                <a:ext uri="{FF2B5EF4-FFF2-40B4-BE49-F238E27FC236}">
                  <a16:creationId xmlns:a16="http://schemas.microsoft.com/office/drawing/2014/main" id="{E6AB66A6-776D-4CE4-8790-4E74FB7150A8}"/>
                </a:ext>
              </a:extLst>
            </p:cNvPr>
            <p:cNvPicPr>
              <a:picLocks noChangeAspect="1"/>
            </p:cNvPicPr>
            <p:nvPr/>
          </p:nvPicPr>
          <p:blipFill>
            <a:blip r:embed="rId5"/>
            <a:stretch>
              <a:fillRect/>
            </a:stretch>
          </p:blipFill>
          <p:spPr>
            <a:xfrm>
              <a:off x="2971458" y="4430671"/>
              <a:ext cx="2229874" cy="1252364"/>
            </a:xfrm>
            <a:prstGeom prst="rect">
              <a:avLst/>
            </a:prstGeom>
            <a:scene3d>
              <a:camera prst="orthographicFront">
                <a:rot lat="0" lon="6000" rev="0"/>
              </a:camera>
              <a:lightRig rig="threePt" dir="t"/>
            </a:scene3d>
          </p:spPr>
        </p:pic>
        <p:pic>
          <p:nvPicPr>
            <p:cNvPr id="18" name="图片 17">
              <a:extLst>
                <a:ext uri="{FF2B5EF4-FFF2-40B4-BE49-F238E27FC236}">
                  <a16:creationId xmlns:a16="http://schemas.microsoft.com/office/drawing/2014/main" id="{D0ABE084-3188-4F5C-850E-2ED99D8BEBE3}"/>
                </a:ext>
              </a:extLst>
            </p:cNvPr>
            <p:cNvPicPr>
              <a:picLocks noChangeAspect="1"/>
            </p:cNvPicPr>
            <p:nvPr/>
          </p:nvPicPr>
          <p:blipFill rotWithShape="1">
            <a:blip r:embed="rId6"/>
            <a:srcRect r="14216"/>
            <a:stretch/>
          </p:blipFill>
          <p:spPr>
            <a:xfrm>
              <a:off x="7880900" y="4430671"/>
              <a:ext cx="2035516" cy="1262449"/>
            </a:xfrm>
            <a:prstGeom prst="rect">
              <a:avLst/>
            </a:prstGeom>
            <a:scene3d>
              <a:camera prst="orthographicFront">
                <a:rot lat="0" lon="6000" rev="0"/>
              </a:camera>
              <a:lightRig rig="threePt" dir="t"/>
            </a:scene3d>
          </p:spPr>
        </p:pic>
        <p:pic>
          <p:nvPicPr>
            <p:cNvPr id="20" name="图片 19">
              <a:extLst>
                <a:ext uri="{FF2B5EF4-FFF2-40B4-BE49-F238E27FC236}">
                  <a16:creationId xmlns:a16="http://schemas.microsoft.com/office/drawing/2014/main" id="{0A534A46-0388-4F2F-A89E-6083BBCA275E}"/>
                </a:ext>
              </a:extLst>
            </p:cNvPr>
            <p:cNvPicPr>
              <a:picLocks noChangeAspect="1"/>
            </p:cNvPicPr>
            <p:nvPr/>
          </p:nvPicPr>
          <p:blipFill>
            <a:blip r:embed="rId7"/>
            <a:stretch>
              <a:fillRect/>
            </a:stretch>
          </p:blipFill>
          <p:spPr>
            <a:xfrm>
              <a:off x="5414585" y="4435810"/>
              <a:ext cx="2253062" cy="1247226"/>
            </a:xfrm>
            <a:prstGeom prst="rect">
              <a:avLst/>
            </a:prstGeom>
            <a:scene3d>
              <a:camera prst="orthographicFront">
                <a:rot lat="0" lon="6000" rev="0"/>
              </a:camera>
              <a:lightRig rig="threePt" dir="t"/>
            </a:scene3d>
          </p:spPr>
        </p:pic>
        <p:pic>
          <p:nvPicPr>
            <p:cNvPr id="25" name="图片 24">
              <a:extLst>
                <a:ext uri="{FF2B5EF4-FFF2-40B4-BE49-F238E27FC236}">
                  <a16:creationId xmlns:a16="http://schemas.microsoft.com/office/drawing/2014/main" id="{CA90ED39-B71A-4528-8642-487299853277}"/>
                </a:ext>
              </a:extLst>
            </p:cNvPr>
            <p:cNvPicPr>
              <a:picLocks noChangeAspect="1"/>
            </p:cNvPicPr>
            <p:nvPr/>
          </p:nvPicPr>
          <p:blipFill>
            <a:blip r:embed="rId3"/>
            <a:stretch>
              <a:fillRect/>
            </a:stretch>
          </p:blipFill>
          <p:spPr>
            <a:xfrm>
              <a:off x="10129669" y="4442494"/>
              <a:ext cx="2080400" cy="1255765"/>
            </a:xfrm>
            <a:prstGeom prst="rect">
              <a:avLst/>
            </a:prstGeom>
            <a:scene3d>
              <a:camera prst="orthographicFront">
                <a:rot lat="0" lon="6000" rev="0"/>
              </a:camera>
              <a:lightRig rig="threePt" dir="t"/>
            </a:scene3d>
          </p:spPr>
        </p:pic>
        <p:pic>
          <p:nvPicPr>
            <p:cNvPr id="26" name="图片 25">
              <a:extLst>
                <a:ext uri="{FF2B5EF4-FFF2-40B4-BE49-F238E27FC236}">
                  <a16:creationId xmlns:a16="http://schemas.microsoft.com/office/drawing/2014/main" id="{D883974A-D774-46C9-AE8F-A8DBF4AD4E89}"/>
                </a:ext>
              </a:extLst>
            </p:cNvPr>
            <p:cNvPicPr>
              <a:picLocks noChangeAspect="1"/>
            </p:cNvPicPr>
            <p:nvPr/>
          </p:nvPicPr>
          <p:blipFill>
            <a:blip r:embed="rId4"/>
            <a:stretch>
              <a:fillRect/>
            </a:stretch>
          </p:blipFill>
          <p:spPr>
            <a:xfrm>
              <a:off x="12423322" y="4435809"/>
              <a:ext cx="2080400" cy="1262449"/>
            </a:xfrm>
            <a:prstGeom prst="rect">
              <a:avLst/>
            </a:prstGeom>
            <a:scene3d>
              <a:camera prst="orthographicFront">
                <a:rot lat="0" lon="6000" rev="0"/>
              </a:camera>
              <a:lightRig rig="threePt" dir="t"/>
            </a:scene3d>
          </p:spPr>
        </p:pic>
        <p:pic>
          <p:nvPicPr>
            <p:cNvPr id="27" name="图片 26">
              <a:extLst>
                <a:ext uri="{FF2B5EF4-FFF2-40B4-BE49-F238E27FC236}">
                  <a16:creationId xmlns:a16="http://schemas.microsoft.com/office/drawing/2014/main" id="{6734E129-C93B-4706-86D7-BEC69248160A}"/>
                </a:ext>
              </a:extLst>
            </p:cNvPr>
            <p:cNvPicPr>
              <a:picLocks noChangeAspect="1"/>
            </p:cNvPicPr>
            <p:nvPr/>
          </p:nvPicPr>
          <p:blipFill>
            <a:blip r:embed="rId5"/>
            <a:stretch>
              <a:fillRect/>
            </a:stretch>
          </p:blipFill>
          <p:spPr>
            <a:xfrm>
              <a:off x="14716975" y="4430671"/>
              <a:ext cx="2229874" cy="1252364"/>
            </a:xfrm>
            <a:prstGeom prst="rect">
              <a:avLst/>
            </a:prstGeom>
            <a:scene3d>
              <a:camera prst="orthographicFront">
                <a:rot lat="0" lon="6000" rev="0"/>
              </a:camera>
              <a:lightRig rig="threePt" dir="t"/>
            </a:scene3d>
          </p:spPr>
        </p:pic>
        <p:pic>
          <p:nvPicPr>
            <p:cNvPr id="28" name="图片 27">
              <a:extLst>
                <a:ext uri="{FF2B5EF4-FFF2-40B4-BE49-F238E27FC236}">
                  <a16:creationId xmlns:a16="http://schemas.microsoft.com/office/drawing/2014/main" id="{461A6C79-C426-4147-82B0-5FEC9AC92A7E}"/>
                </a:ext>
              </a:extLst>
            </p:cNvPr>
            <p:cNvPicPr>
              <a:picLocks noChangeAspect="1"/>
            </p:cNvPicPr>
            <p:nvPr/>
          </p:nvPicPr>
          <p:blipFill rotWithShape="1">
            <a:blip r:embed="rId6"/>
            <a:srcRect r="14216"/>
            <a:stretch/>
          </p:blipFill>
          <p:spPr>
            <a:xfrm>
              <a:off x="19626418" y="4420586"/>
              <a:ext cx="2035516" cy="1262449"/>
            </a:xfrm>
            <a:prstGeom prst="rect">
              <a:avLst/>
            </a:prstGeom>
            <a:scene3d>
              <a:camera prst="orthographicFront">
                <a:rot lat="0" lon="6000" rev="0"/>
              </a:camera>
              <a:lightRig rig="threePt" dir="t"/>
            </a:scene3d>
          </p:spPr>
        </p:pic>
        <p:pic>
          <p:nvPicPr>
            <p:cNvPr id="29" name="图片 28">
              <a:extLst>
                <a:ext uri="{FF2B5EF4-FFF2-40B4-BE49-F238E27FC236}">
                  <a16:creationId xmlns:a16="http://schemas.microsoft.com/office/drawing/2014/main" id="{6C23DFA4-6CEC-4B6C-8CCF-10E5D01689FC}"/>
                </a:ext>
              </a:extLst>
            </p:cNvPr>
            <p:cNvPicPr>
              <a:picLocks noChangeAspect="1"/>
            </p:cNvPicPr>
            <p:nvPr/>
          </p:nvPicPr>
          <p:blipFill>
            <a:blip r:embed="rId7"/>
            <a:stretch>
              <a:fillRect/>
            </a:stretch>
          </p:blipFill>
          <p:spPr>
            <a:xfrm>
              <a:off x="17160102" y="4435810"/>
              <a:ext cx="2253062" cy="1247226"/>
            </a:xfrm>
            <a:prstGeom prst="rect">
              <a:avLst/>
            </a:prstGeom>
            <a:scene3d>
              <a:camera prst="orthographicFront">
                <a:rot lat="0" lon="6000" rev="0"/>
              </a:camera>
              <a:lightRig rig="threePt" dir="t"/>
            </a:scene3d>
          </p:spPr>
        </p:pic>
      </p:grpSp>
      <p:grpSp>
        <p:nvGrpSpPr>
          <p:cNvPr id="40" name="组合 39">
            <a:extLst>
              <a:ext uri="{FF2B5EF4-FFF2-40B4-BE49-F238E27FC236}">
                <a16:creationId xmlns:a16="http://schemas.microsoft.com/office/drawing/2014/main" id="{E021DB08-6583-4766-82EB-F516D37FBC27}"/>
              </a:ext>
            </a:extLst>
          </p:cNvPr>
          <p:cNvGrpSpPr/>
          <p:nvPr/>
        </p:nvGrpSpPr>
        <p:grpSpPr>
          <a:xfrm>
            <a:off x="-7518359" y="3292892"/>
            <a:ext cx="19047258" cy="1038621"/>
            <a:chOff x="828432" y="3090815"/>
            <a:chExt cx="23091830" cy="1259166"/>
          </a:xfrm>
        </p:grpSpPr>
        <p:pic>
          <p:nvPicPr>
            <p:cNvPr id="3" name="图片 2">
              <a:extLst>
                <a:ext uri="{FF2B5EF4-FFF2-40B4-BE49-F238E27FC236}">
                  <a16:creationId xmlns:a16="http://schemas.microsoft.com/office/drawing/2014/main" id="{B4248298-AB52-4B3A-AF29-5EDC138430CD}"/>
                </a:ext>
              </a:extLst>
            </p:cNvPr>
            <p:cNvPicPr>
              <a:picLocks noChangeAspect="1"/>
            </p:cNvPicPr>
            <p:nvPr/>
          </p:nvPicPr>
          <p:blipFill>
            <a:blip r:embed="rId8"/>
            <a:stretch>
              <a:fillRect/>
            </a:stretch>
          </p:blipFill>
          <p:spPr>
            <a:xfrm>
              <a:off x="828432" y="3094216"/>
              <a:ext cx="2075166" cy="1255765"/>
            </a:xfrm>
            <a:prstGeom prst="rect">
              <a:avLst/>
            </a:prstGeom>
            <a:scene3d>
              <a:camera prst="orthographicFront">
                <a:rot lat="0" lon="6000" rev="0"/>
              </a:camera>
              <a:lightRig rig="threePt" dir="t"/>
            </a:scene3d>
          </p:spPr>
        </p:pic>
        <p:pic>
          <p:nvPicPr>
            <p:cNvPr id="4" name="图片 3">
              <a:extLst>
                <a:ext uri="{FF2B5EF4-FFF2-40B4-BE49-F238E27FC236}">
                  <a16:creationId xmlns:a16="http://schemas.microsoft.com/office/drawing/2014/main" id="{6D848B41-6CD5-42CE-9AA8-812FEF733920}"/>
                </a:ext>
              </a:extLst>
            </p:cNvPr>
            <p:cNvPicPr>
              <a:picLocks noChangeAspect="1"/>
            </p:cNvPicPr>
            <p:nvPr/>
          </p:nvPicPr>
          <p:blipFill>
            <a:blip r:embed="rId9"/>
            <a:stretch>
              <a:fillRect/>
            </a:stretch>
          </p:blipFill>
          <p:spPr>
            <a:xfrm>
              <a:off x="3092122" y="3097616"/>
              <a:ext cx="2080865" cy="1252365"/>
            </a:xfrm>
            <a:prstGeom prst="rect">
              <a:avLst/>
            </a:prstGeom>
            <a:scene3d>
              <a:camera prst="orthographicFront">
                <a:rot lat="0" lon="6000" rev="0"/>
              </a:camera>
              <a:lightRig rig="threePt" dir="t"/>
            </a:scene3d>
          </p:spPr>
        </p:pic>
        <p:pic>
          <p:nvPicPr>
            <p:cNvPr id="5" name="图片 4">
              <a:extLst>
                <a:ext uri="{FF2B5EF4-FFF2-40B4-BE49-F238E27FC236}">
                  <a16:creationId xmlns:a16="http://schemas.microsoft.com/office/drawing/2014/main" id="{19668840-248C-4EFD-AFCA-06A9536AD24E}"/>
                </a:ext>
              </a:extLst>
            </p:cNvPr>
            <p:cNvPicPr>
              <a:picLocks noChangeAspect="1"/>
            </p:cNvPicPr>
            <p:nvPr/>
          </p:nvPicPr>
          <p:blipFill>
            <a:blip r:embed="rId10"/>
            <a:stretch>
              <a:fillRect/>
            </a:stretch>
          </p:blipFill>
          <p:spPr>
            <a:xfrm>
              <a:off x="5361511" y="3095047"/>
              <a:ext cx="2248009" cy="1252364"/>
            </a:xfrm>
            <a:prstGeom prst="rect">
              <a:avLst/>
            </a:prstGeom>
            <a:scene3d>
              <a:camera prst="orthographicFront">
                <a:rot lat="0" lon="6000" rev="0"/>
              </a:camera>
              <a:lightRig rig="threePt" dir="t"/>
            </a:scene3d>
          </p:spPr>
        </p:pic>
        <p:pic>
          <p:nvPicPr>
            <p:cNvPr id="9" name="图片 8">
              <a:extLst>
                <a:ext uri="{FF2B5EF4-FFF2-40B4-BE49-F238E27FC236}">
                  <a16:creationId xmlns:a16="http://schemas.microsoft.com/office/drawing/2014/main" id="{9196BAA5-33AE-4624-8D79-352C7933D0F1}"/>
                </a:ext>
              </a:extLst>
            </p:cNvPr>
            <p:cNvPicPr>
              <a:picLocks noChangeAspect="1"/>
            </p:cNvPicPr>
            <p:nvPr/>
          </p:nvPicPr>
          <p:blipFill>
            <a:blip r:embed="rId11"/>
            <a:stretch>
              <a:fillRect/>
            </a:stretch>
          </p:blipFill>
          <p:spPr>
            <a:xfrm>
              <a:off x="7798044" y="3094216"/>
              <a:ext cx="2248009" cy="1252364"/>
            </a:xfrm>
            <a:prstGeom prst="rect">
              <a:avLst/>
            </a:prstGeom>
            <a:scene3d>
              <a:camera prst="orthographicFront">
                <a:rot lat="0" lon="6000" rev="0"/>
              </a:camera>
              <a:lightRig rig="threePt" dir="t"/>
            </a:scene3d>
          </p:spPr>
        </p:pic>
        <p:pic>
          <p:nvPicPr>
            <p:cNvPr id="14" name="图片 13">
              <a:extLst>
                <a:ext uri="{FF2B5EF4-FFF2-40B4-BE49-F238E27FC236}">
                  <a16:creationId xmlns:a16="http://schemas.microsoft.com/office/drawing/2014/main" id="{6A557F25-6B69-42D9-9A0A-6C417233E182}"/>
                </a:ext>
              </a:extLst>
            </p:cNvPr>
            <p:cNvPicPr>
              <a:picLocks noChangeAspect="1"/>
            </p:cNvPicPr>
            <p:nvPr/>
          </p:nvPicPr>
          <p:blipFill>
            <a:blip r:embed="rId12"/>
            <a:stretch>
              <a:fillRect/>
            </a:stretch>
          </p:blipFill>
          <p:spPr>
            <a:xfrm>
              <a:off x="10234577" y="3094216"/>
              <a:ext cx="2045507" cy="1252364"/>
            </a:xfrm>
            <a:prstGeom prst="rect">
              <a:avLst/>
            </a:prstGeom>
            <a:scene3d>
              <a:camera prst="orthographicFront">
                <a:rot lat="0" lon="6000" rev="0"/>
              </a:camera>
              <a:lightRig rig="threePt" dir="t"/>
            </a:scene3d>
          </p:spPr>
        </p:pic>
        <p:pic>
          <p:nvPicPr>
            <p:cNvPr id="30" name="图片 29">
              <a:extLst>
                <a:ext uri="{FF2B5EF4-FFF2-40B4-BE49-F238E27FC236}">
                  <a16:creationId xmlns:a16="http://schemas.microsoft.com/office/drawing/2014/main" id="{1E1BDF1B-9AB1-4193-B01A-446D7D0D863D}"/>
                </a:ext>
              </a:extLst>
            </p:cNvPr>
            <p:cNvPicPr>
              <a:picLocks noChangeAspect="1"/>
            </p:cNvPicPr>
            <p:nvPr/>
          </p:nvPicPr>
          <p:blipFill>
            <a:blip r:embed="rId8"/>
            <a:stretch>
              <a:fillRect/>
            </a:stretch>
          </p:blipFill>
          <p:spPr>
            <a:xfrm>
              <a:off x="12468608" y="3090815"/>
              <a:ext cx="2075166" cy="1255765"/>
            </a:xfrm>
            <a:prstGeom prst="rect">
              <a:avLst/>
            </a:prstGeom>
            <a:scene3d>
              <a:camera prst="orthographicFront">
                <a:rot lat="0" lon="6000" rev="0"/>
              </a:camera>
              <a:lightRig rig="threePt" dir="t"/>
            </a:scene3d>
          </p:spPr>
        </p:pic>
        <p:pic>
          <p:nvPicPr>
            <p:cNvPr id="31" name="图片 30">
              <a:extLst>
                <a:ext uri="{FF2B5EF4-FFF2-40B4-BE49-F238E27FC236}">
                  <a16:creationId xmlns:a16="http://schemas.microsoft.com/office/drawing/2014/main" id="{F1853142-798F-46F1-9BE5-B6DBACE69372}"/>
                </a:ext>
              </a:extLst>
            </p:cNvPr>
            <p:cNvPicPr>
              <a:picLocks noChangeAspect="1"/>
            </p:cNvPicPr>
            <p:nvPr/>
          </p:nvPicPr>
          <p:blipFill>
            <a:blip r:embed="rId9"/>
            <a:stretch>
              <a:fillRect/>
            </a:stretch>
          </p:blipFill>
          <p:spPr>
            <a:xfrm>
              <a:off x="14732298" y="3094215"/>
              <a:ext cx="2080865" cy="1252365"/>
            </a:xfrm>
            <a:prstGeom prst="rect">
              <a:avLst/>
            </a:prstGeom>
            <a:scene3d>
              <a:camera prst="orthographicFront">
                <a:rot lat="0" lon="6000" rev="0"/>
              </a:camera>
              <a:lightRig rig="threePt" dir="t"/>
            </a:scene3d>
          </p:spPr>
        </p:pic>
        <p:pic>
          <p:nvPicPr>
            <p:cNvPr id="32" name="图片 31">
              <a:extLst>
                <a:ext uri="{FF2B5EF4-FFF2-40B4-BE49-F238E27FC236}">
                  <a16:creationId xmlns:a16="http://schemas.microsoft.com/office/drawing/2014/main" id="{E56811CE-06AC-4F4C-B601-FAB34BD1AC8F}"/>
                </a:ext>
              </a:extLst>
            </p:cNvPr>
            <p:cNvPicPr>
              <a:picLocks noChangeAspect="1"/>
            </p:cNvPicPr>
            <p:nvPr/>
          </p:nvPicPr>
          <p:blipFill>
            <a:blip r:embed="rId10"/>
            <a:stretch>
              <a:fillRect/>
            </a:stretch>
          </p:blipFill>
          <p:spPr>
            <a:xfrm>
              <a:off x="17001687" y="3091646"/>
              <a:ext cx="2248009" cy="1252364"/>
            </a:xfrm>
            <a:prstGeom prst="rect">
              <a:avLst/>
            </a:prstGeom>
            <a:scene3d>
              <a:camera prst="orthographicFront">
                <a:rot lat="0" lon="6000" rev="0"/>
              </a:camera>
              <a:lightRig rig="threePt" dir="t"/>
            </a:scene3d>
          </p:spPr>
        </p:pic>
        <p:pic>
          <p:nvPicPr>
            <p:cNvPr id="33" name="图片 32">
              <a:extLst>
                <a:ext uri="{FF2B5EF4-FFF2-40B4-BE49-F238E27FC236}">
                  <a16:creationId xmlns:a16="http://schemas.microsoft.com/office/drawing/2014/main" id="{66618EA0-608D-4AF2-B63C-48FFFCF425FC}"/>
                </a:ext>
              </a:extLst>
            </p:cNvPr>
            <p:cNvPicPr>
              <a:picLocks noChangeAspect="1"/>
            </p:cNvPicPr>
            <p:nvPr/>
          </p:nvPicPr>
          <p:blipFill>
            <a:blip r:embed="rId11"/>
            <a:stretch>
              <a:fillRect/>
            </a:stretch>
          </p:blipFill>
          <p:spPr>
            <a:xfrm>
              <a:off x="19438220" y="3090815"/>
              <a:ext cx="2248009" cy="1252364"/>
            </a:xfrm>
            <a:prstGeom prst="rect">
              <a:avLst/>
            </a:prstGeom>
            <a:scene3d>
              <a:camera prst="orthographicFront">
                <a:rot lat="0" lon="6000" rev="0"/>
              </a:camera>
              <a:lightRig rig="threePt" dir="t"/>
            </a:scene3d>
          </p:spPr>
        </p:pic>
        <p:pic>
          <p:nvPicPr>
            <p:cNvPr id="34" name="图片 33">
              <a:extLst>
                <a:ext uri="{FF2B5EF4-FFF2-40B4-BE49-F238E27FC236}">
                  <a16:creationId xmlns:a16="http://schemas.microsoft.com/office/drawing/2014/main" id="{2C6403E1-ED6F-45D5-894C-695769BC4585}"/>
                </a:ext>
              </a:extLst>
            </p:cNvPr>
            <p:cNvPicPr>
              <a:picLocks noChangeAspect="1"/>
            </p:cNvPicPr>
            <p:nvPr/>
          </p:nvPicPr>
          <p:blipFill>
            <a:blip r:embed="rId12"/>
            <a:stretch>
              <a:fillRect/>
            </a:stretch>
          </p:blipFill>
          <p:spPr>
            <a:xfrm>
              <a:off x="21874755" y="3090815"/>
              <a:ext cx="2045507" cy="1252364"/>
            </a:xfrm>
            <a:prstGeom prst="rect">
              <a:avLst/>
            </a:prstGeom>
            <a:scene3d>
              <a:camera prst="orthographicFront">
                <a:rot lat="0" lon="6000" rev="0"/>
              </a:camera>
              <a:lightRig rig="threePt" dir="t"/>
            </a:scene3d>
          </p:spPr>
        </p:pic>
      </p:grpSp>
      <p:grpSp>
        <p:nvGrpSpPr>
          <p:cNvPr id="21" name="组合 20">
            <a:extLst>
              <a:ext uri="{FF2B5EF4-FFF2-40B4-BE49-F238E27FC236}">
                <a16:creationId xmlns:a16="http://schemas.microsoft.com/office/drawing/2014/main" id="{1C67EF36-1E49-4EB2-80B9-7E6633FE73CF}"/>
              </a:ext>
            </a:extLst>
          </p:cNvPr>
          <p:cNvGrpSpPr/>
          <p:nvPr/>
        </p:nvGrpSpPr>
        <p:grpSpPr>
          <a:xfrm>
            <a:off x="464552" y="1819915"/>
            <a:ext cx="18646408" cy="1110727"/>
            <a:chOff x="-1535098" y="1613243"/>
            <a:chExt cx="23647492" cy="1408631"/>
          </a:xfrm>
        </p:grpSpPr>
        <p:pic>
          <p:nvPicPr>
            <p:cNvPr id="11" name="图片 10">
              <a:extLst>
                <a:ext uri="{FF2B5EF4-FFF2-40B4-BE49-F238E27FC236}">
                  <a16:creationId xmlns:a16="http://schemas.microsoft.com/office/drawing/2014/main" id="{2E5B7BF5-3A3E-4538-8054-0C42B117239A}"/>
                </a:ext>
              </a:extLst>
            </p:cNvPr>
            <p:cNvPicPr>
              <a:picLocks noChangeAspect="1"/>
            </p:cNvPicPr>
            <p:nvPr/>
          </p:nvPicPr>
          <p:blipFill rotWithShape="1">
            <a:blip r:embed="rId13">
              <a:extLst>
                <a:ext uri="{28A0092B-C50C-407E-A947-70E740481C1C}">
                  <a14:useLocalDpi xmlns:a14="http://schemas.microsoft.com/office/drawing/2010/main" val="0"/>
                </a:ext>
              </a:extLst>
            </a:blip>
            <a:srcRect t="37959" r="5111" b="18282"/>
            <a:stretch/>
          </p:blipFill>
          <p:spPr>
            <a:xfrm>
              <a:off x="8092205" y="1613243"/>
              <a:ext cx="2075167" cy="1408631"/>
            </a:xfrm>
            <a:prstGeom prst="rect">
              <a:avLst/>
            </a:prstGeom>
            <a:effectLst/>
            <a:scene3d>
              <a:camera prst="orthographicFront">
                <a:rot lat="0" lon="6000" rev="0"/>
              </a:camera>
              <a:lightRig rig="threePt" dir="t"/>
            </a:scene3d>
          </p:spPr>
        </p:pic>
        <p:pic>
          <p:nvPicPr>
            <p:cNvPr id="6" name="图片 5">
              <a:extLst>
                <a:ext uri="{FF2B5EF4-FFF2-40B4-BE49-F238E27FC236}">
                  <a16:creationId xmlns:a16="http://schemas.microsoft.com/office/drawing/2014/main" id="{FF4090EA-5C0B-4414-B87F-FF3BF71F2EAC}"/>
                </a:ext>
              </a:extLst>
            </p:cNvPr>
            <p:cNvPicPr>
              <a:picLocks noChangeAspect="1"/>
            </p:cNvPicPr>
            <p:nvPr/>
          </p:nvPicPr>
          <p:blipFill rotWithShape="1">
            <a:blip r:embed="rId14">
              <a:extLst>
                <a:ext uri="{28A0092B-C50C-407E-A947-70E740481C1C}">
                  <a14:useLocalDpi xmlns:a14="http://schemas.microsoft.com/office/drawing/2010/main" val="0"/>
                </a:ext>
              </a:extLst>
            </a:blip>
            <a:srcRect l="1367" t="889" r="892" b="3103"/>
            <a:stretch/>
          </p:blipFill>
          <p:spPr>
            <a:xfrm>
              <a:off x="-1535098" y="1613243"/>
              <a:ext cx="2075166" cy="1388460"/>
            </a:xfrm>
            <a:prstGeom prst="rect">
              <a:avLst/>
            </a:prstGeom>
            <a:effectLst/>
            <a:scene3d>
              <a:camera prst="orthographicFront">
                <a:rot lat="0" lon="6000" rev="0"/>
              </a:camera>
              <a:lightRig rig="threePt" dir="t"/>
            </a:scene3d>
          </p:spPr>
        </p:pic>
        <p:pic>
          <p:nvPicPr>
            <p:cNvPr id="10" name="图片 9">
              <a:extLst>
                <a:ext uri="{FF2B5EF4-FFF2-40B4-BE49-F238E27FC236}">
                  <a16:creationId xmlns:a16="http://schemas.microsoft.com/office/drawing/2014/main" id="{26F7188A-D988-414F-B93C-86E270DB2FF2}"/>
                </a:ext>
              </a:extLst>
            </p:cNvPr>
            <p:cNvPicPr>
              <a:picLocks noChangeAspect="1"/>
            </p:cNvPicPr>
            <p:nvPr/>
          </p:nvPicPr>
          <p:blipFill rotWithShape="1">
            <a:blip r:embed="rId15">
              <a:extLst>
                <a:ext uri="{28A0092B-C50C-407E-A947-70E740481C1C}">
                  <a14:useLocalDpi xmlns:a14="http://schemas.microsoft.com/office/drawing/2010/main" val="0"/>
                </a:ext>
              </a:extLst>
            </a:blip>
            <a:srcRect t="26498" r="12755" b="41867"/>
            <a:stretch/>
          </p:blipFill>
          <p:spPr>
            <a:xfrm>
              <a:off x="782618" y="1623327"/>
              <a:ext cx="2080865" cy="1388460"/>
            </a:xfrm>
            <a:prstGeom prst="rect">
              <a:avLst/>
            </a:prstGeom>
            <a:effectLst/>
            <a:scene3d>
              <a:camera prst="orthographicFront">
                <a:rot lat="0" lon="6000" rev="0"/>
              </a:camera>
              <a:lightRig rig="threePt" dir="t"/>
            </a:scene3d>
          </p:spPr>
        </p:pic>
        <p:pic>
          <p:nvPicPr>
            <p:cNvPr id="8" name="图片 7">
              <a:extLst>
                <a:ext uri="{FF2B5EF4-FFF2-40B4-BE49-F238E27FC236}">
                  <a16:creationId xmlns:a16="http://schemas.microsoft.com/office/drawing/2014/main" id="{99B76902-C650-4EC1-82A0-396317B79D75}"/>
                </a:ext>
              </a:extLst>
            </p:cNvPr>
            <p:cNvPicPr>
              <a:picLocks noChangeAspect="1"/>
            </p:cNvPicPr>
            <p:nvPr/>
          </p:nvPicPr>
          <p:blipFill rotWithShape="1">
            <a:blip r:embed="rId16">
              <a:extLst>
                <a:ext uri="{28A0092B-C50C-407E-A947-70E740481C1C}">
                  <a14:useLocalDpi xmlns:a14="http://schemas.microsoft.com/office/drawing/2010/main" val="0"/>
                </a:ext>
              </a:extLst>
            </a:blip>
            <a:srcRect t="16957" r="-949" b="36661"/>
            <a:stretch/>
          </p:blipFill>
          <p:spPr>
            <a:xfrm>
              <a:off x="5596592" y="1623328"/>
              <a:ext cx="2253063" cy="1388460"/>
            </a:xfrm>
            <a:prstGeom prst="rect">
              <a:avLst/>
            </a:prstGeom>
            <a:effectLst/>
            <a:scene3d>
              <a:camera prst="orthographicFront">
                <a:rot lat="0" lon="6000" rev="0"/>
              </a:camera>
              <a:lightRig rig="threePt" dir="t"/>
            </a:scene3d>
          </p:spPr>
        </p:pic>
        <p:pic>
          <p:nvPicPr>
            <p:cNvPr id="7" name="图片 6">
              <a:extLst>
                <a:ext uri="{FF2B5EF4-FFF2-40B4-BE49-F238E27FC236}">
                  <a16:creationId xmlns:a16="http://schemas.microsoft.com/office/drawing/2014/main" id="{A1C1D178-6F19-4B81-989D-3759DAFFBDF9}"/>
                </a:ext>
              </a:extLst>
            </p:cNvPr>
            <p:cNvPicPr>
              <a:picLocks noChangeAspect="1"/>
            </p:cNvPicPr>
            <p:nvPr/>
          </p:nvPicPr>
          <p:blipFill rotWithShape="1">
            <a:blip r:embed="rId17">
              <a:extLst>
                <a:ext uri="{28A0092B-C50C-407E-A947-70E740481C1C}">
                  <a14:useLocalDpi xmlns:a14="http://schemas.microsoft.com/office/drawing/2010/main" val="0"/>
                </a:ext>
              </a:extLst>
            </a:blip>
            <a:srcRect l="19065" t="3238" r="1262" b="1188"/>
            <a:stretch/>
          </p:blipFill>
          <p:spPr>
            <a:xfrm>
              <a:off x="3106033" y="1619036"/>
              <a:ext cx="2248009" cy="1392751"/>
            </a:xfrm>
            <a:prstGeom prst="rect">
              <a:avLst/>
            </a:prstGeom>
            <a:effectLst/>
            <a:scene3d>
              <a:camera prst="orthographicFront">
                <a:rot lat="0" lon="6000" rev="0"/>
              </a:camera>
              <a:lightRig rig="threePt" dir="t"/>
            </a:scene3d>
          </p:spPr>
        </p:pic>
        <p:pic>
          <p:nvPicPr>
            <p:cNvPr id="35" name="图片 34">
              <a:extLst>
                <a:ext uri="{FF2B5EF4-FFF2-40B4-BE49-F238E27FC236}">
                  <a16:creationId xmlns:a16="http://schemas.microsoft.com/office/drawing/2014/main" id="{A1D7A328-18C0-49FC-AAA7-A08A7F5CA1CC}"/>
                </a:ext>
              </a:extLst>
            </p:cNvPr>
            <p:cNvPicPr>
              <a:picLocks noChangeAspect="1"/>
            </p:cNvPicPr>
            <p:nvPr/>
          </p:nvPicPr>
          <p:blipFill rotWithShape="1">
            <a:blip r:embed="rId13">
              <a:extLst>
                <a:ext uri="{28A0092B-C50C-407E-A947-70E740481C1C}">
                  <a14:useLocalDpi xmlns:a14="http://schemas.microsoft.com/office/drawing/2010/main" val="0"/>
                </a:ext>
              </a:extLst>
            </a:blip>
            <a:srcRect t="37959" r="5111" b="18282"/>
            <a:stretch/>
          </p:blipFill>
          <p:spPr>
            <a:xfrm>
              <a:off x="20037227" y="1613243"/>
              <a:ext cx="2075167" cy="1408631"/>
            </a:xfrm>
            <a:prstGeom prst="rect">
              <a:avLst/>
            </a:prstGeom>
            <a:effectLst/>
            <a:scene3d>
              <a:camera prst="orthographicFront">
                <a:rot lat="0" lon="6000" rev="0"/>
              </a:camera>
              <a:lightRig rig="threePt" dir="t"/>
            </a:scene3d>
          </p:spPr>
        </p:pic>
        <p:pic>
          <p:nvPicPr>
            <p:cNvPr id="36" name="图片 35">
              <a:extLst>
                <a:ext uri="{FF2B5EF4-FFF2-40B4-BE49-F238E27FC236}">
                  <a16:creationId xmlns:a16="http://schemas.microsoft.com/office/drawing/2014/main" id="{A7902ADC-5FA0-414F-8959-702BA6B1CA8B}"/>
                </a:ext>
              </a:extLst>
            </p:cNvPr>
            <p:cNvPicPr>
              <a:picLocks noChangeAspect="1"/>
            </p:cNvPicPr>
            <p:nvPr/>
          </p:nvPicPr>
          <p:blipFill rotWithShape="1">
            <a:blip r:embed="rId14">
              <a:extLst>
                <a:ext uri="{28A0092B-C50C-407E-A947-70E740481C1C}">
                  <a14:useLocalDpi xmlns:a14="http://schemas.microsoft.com/office/drawing/2010/main" val="0"/>
                </a:ext>
              </a:extLst>
            </a:blip>
            <a:srcRect l="1367" t="889" r="892" b="3103"/>
            <a:stretch/>
          </p:blipFill>
          <p:spPr>
            <a:xfrm>
              <a:off x="10409922" y="1613243"/>
              <a:ext cx="2075166" cy="1388460"/>
            </a:xfrm>
            <a:prstGeom prst="rect">
              <a:avLst/>
            </a:prstGeom>
            <a:effectLst/>
            <a:scene3d>
              <a:camera prst="orthographicFront">
                <a:rot lat="0" lon="6000" rev="0"/>
              </a:camera>
              <a:lightRig rig="threePt" dir="t"/>
            </a:scene3d>
          </p:spPr>
        </p:pic>
        <p:pic>
          <p:nvPicPr>
            <p:cNvPr id="37" name="图片 36">
              <a:extLst>
                <a:ext uri="{FF2B5EF4-FFF2-40B4-BE49-F238E27FC236}">
                  <a16:creationId xmlns:a16="http://schemas.microsoft.com/office/drawing/2014/main" id="{6BE4D2AF-2E6C-4CD0-A969-145D6AE1FBAE}"/>
                </a:ext>
              </a:extLst>
            </p:cNvPr>
            <p:cNvPicPr>
              <a:picLocks noChangeAspect="1"/>
            </p:cNvPicPr>
            <p:nvPr/>
          </p:nvPicPr>
          <p:blipFill rotWithShape="1">
            <a:blip r:embed="rId15">
              <a:extLst>
                <a:ext uri="{28A0092B-C50C-407E-A947-70E740481C1C}">
                  <a14:useLocalDpi xmlns:a14="http://schemas.microsoft.com/office/drawing/2010/main" val="0"/>
                </a:ext>
              </a:extLst>
            </a:blip>
            <a:srcRect t="26498" r="12755" b="41867"/>
            <a:stretch/>
          </p:blipFill>
          <p:spPr>
            <a:xfrm>
              <a:off x="12727638" y="1623327"/>
              <a:ext cx="2080865" cy="1388460"/>
            </a:xfrm>
            <a:prstGeom prst="rect">
              <a:avLst/>
            </a:prstGeom>
            <a:effectLst/>
            <a:scene3d>
              <a:camera prst="orthographicFront">
                <a:rot lat="0" lon="6000" rev="0"/>
              </a:camera>
              <a:lightRig rig="threePt" dir="t"/>
            </a:scene3d>
          </p:spPr>
        </p:pic>
        <p:pic>
          <p:nvPicPr>
            <p:cNvPr id="38" name="图片 37">
              <a:extLst>
                <a:ext uri="{FF2B5EF4-FFF2-40B4-BE49-F238E27FC236}">
                  <a16:creationId xmlns:a16="http://schemas.microsoft.com/office/drawing/2014/main" id="{437AEA96-888A-4CC7-8260-D9AB266646DB}"/>
                </a:ext>
              </a:extLst>
            </p:cNvPr>
            <p:cNvPicPr>
              <a:picLocks noChangeAspect="1"/>
            </p:cNvPicPr>
            <p:nvPr/>
          </p:nvPicPr>
          <p:blipFill rotWithShape="1">
            <a:blip r:embed="rId16">
              <a:extLst>
                <a:ext uri="{28A0092B-C50C-407E-A947-70E740481C1C}">
                  <a14:useLocalDpi xmlns:a14="http://schemas.microsoft.com/office/drawing/2010/main" val="0"/>
                </a:ext>
              </a:extLst>
            </a:blip>
            <a:srcRect t="16957" r="-949" b="36661"/>
            <a:stretch/>
          </p:blipFill>
          <p:spPr>
            <a:xfrm>
              <a:off x="17541612" y="1623328"/>
              <a:ext cx="2253063" cy="1388460"/>
            </a:xfrm>
            <a:prstGeom prst="rect">
              <a:avLst/>
            </a:prstGeom>
            <a:effectLst/>
            <a:scene3d>
              <a:camera prst="orthographicFront">
                <a:rot lat="0" lon="6000" rev="0"/>
              </a:camera>
              <a:lightRig rig="threePt" dir="t"/>
            </a:scene3d>
          </p:spPr>
        </p:pic>
        <p:pic>
          <p:nvPicPr>
            <p:cNvPr id="39" name="图片 38">
              <a:extLst>
                <a:ext uri="{FF2B5EF4-FFF2-40B4-BE49-F238E27FC236}">
                  <a16:creationId xmlns:a16="http://schemas.microsoft.com/office/drawing/2014/main" id="{000D7508-80FE-4B34-B446-83FB213562C7}"/>
                </a:ext>
              </a:extLst>
            </p:cNvPr>
            <p:cNvPicPr>
              <a:picLocks noChangeAspect="1"/>
            </p:cNvPicPr>
            <p:nvPr/>
          </p:nvPicPr>
          <p:blipFill rotWithShape="1">
            <a:blip r:embed="rId17">
              <a:extLst>
                <a:ext uri="{28A0092B-C50C-407E-A947-70E740481C1C}">
                  <a14:useLocalDpi xmlns:a14="http://schemas.microsoft.com/office/drawing/2010/main" val="0"/>
                </a:ext>
              </a:extLst>
            </a:blip>
            <a:srcRect l="19065" t="3238" r="1262" b="1188"/>
            <a:stretch/>
          </p:blipFill>
          <p:spPr>
            <a:xfrm>
              <a:off x="15051053" y="1619036"/>
              <a:ext cx="2248009" cy="1392751"/>
            </a:xfrm>
            <a:prstGeom prst="rect">
              <a:avLst/>
            </a:prstGeom>
            <a:effectLst/>
            <a:scene3d>
              <a:camera prst="orthographicFront">
                <a:rot lat="0" lon="6000" rev="0"/>
              </a:camera>
              <a:lightRig rig="threePt" dir="t"/>
            </a:scene3d>
          </p:spPr>
        </p:pic>
      </p:grpSp>
    </p:spTree>
    <p:extLst>
      <p:ext uri="{BB962C8B-B14F-4D97-AF65-F5344CB8AC3E}">
        <p14:creationId xmlns:p14="http://schemas.microsoft.com/office/powerpoint/2010/main" val="170346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4000" decel="66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750" fill="hold"/>
                                        <p:tgtEl>
                                          <p:spTgt spid="21"/>
                                        </p:tgtEl>
                                        <p:attrNameLst>
                                          <p:attrName>ppt_x</p:attrName>
                                        </p:attrNameLst>
                                      </p:cBhvr>
                                      <p:tavLst>
                                        <p:tav tm="0">
                                          <p:val>
                                            <p:strVal val="1+#ppt_w/2"/>
                                          </p:val>
                                        </p:tav>
                                        <p:tav tm="100000">
                                          <p:val>
                                            <p:strVal val="#ppt_x"/>
                                          </p:val>
                                        </p:tav>
                                      </p:tavLst>
                                    </p:anim>
                                    <p:anim calcmode="lin" valueType="num">
                                      <p:cBhvr additive="base">
                                        <p:cTn id="8" dur="1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accel="34000" decel="6600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1750" fill="hold"/>
                                        <p:tgtEl>
                                          <p:spTgt spid="40"/>
                                        </p:tgtEl>
                                        <p:attrNameLst>
                                          <p:attrName>ppt_x</p:attrName>
                                        </p:attrNameLst>
                                      </p:cBhvr>
                                      <p:tavLst>
                                        <p:tav tm="0">
                                          <p:val>
                                            <p:strVal val="0-#ppt_w/2"/>
                                          </p:val>
                                        </p:tav>
                                        <p:tav tm="100000">
                                          <p:val>
                                            <p:strVal val="#ppt_x"/>
                                          </p:val>
                                        </p:tav>
                                      </p:tavLst>
                                    </p:anim>
                                    <p:anim calcmode="lin" valueType="num">
                                      <p:cBhvr additive="base">
                                        <p:cTn id="12" dur="1750" fill="hold"/>
                                        <p:tgtEl>
                                          <p:spTgt spid="40"/>
                                        </p:tgtEl>
                                        <p:attrNameLst>
                                          <p:attrName>ppt_y</p:attrName>
                                        </p:attrNameLst>
                                      </p:cBhvr>
                                      <p:tavLst>
                                        <p:tav tm="0">
                                          <p:val>
                                            <p:strVal val="#ppt_y"/>
                                          </p:val>
                                        </p:tav>
                                        <p:tav tm="100000">
                                          <p:val>
                                            <p:strVal val="#ppt_y"/>
                                          </p:val>
                                        </p:tav>
                                      </p:tavLst>
                                    </p:anim>
                                  </p:childTnLst>
                                </p:cTn>
                              </p:par>
                              <p:par>
                                <p:cTn id="13" presetID="2" presetClass="entr" presetSubtype="2" accel="34000" decel="6600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750" fill="hold"/>
                                        <p:tgtEl>
                                          <p:spTgt spid="41"/>
                                        </p:tgtEl>
                                        <p:attrNameLst>
                                          <p:attrName>ppt_x</p:attrName>
                                        </p:attrNameLst>
                                      </p:cBhvr>
                                      <p:tavLst>
                                        <p:tav tm="0">
                                          <p:val>
                                            <p:strVal val="1+#ppt_w/2"/>
                                          </p:val>
                                        </p:tav>
                                        <p:tav tm="100000">
                                          <p:val>
                                            <p:strVal val="#ppt_x"/>
                                          </p:val>
                                        </p:tav>
                                      </p:tavLst>
                                    </p:anim>
                                    <p:anim calcmode="lin" valueType="num">
                                      <p:cBhvr additive="base">
                                        <p:cTn id="16" dur="1750" fill="hold"/>
                                        <p:tgtEl>
                                          <p:spTgt spid="41"/>
                                        </p:tgtEl>
                                        <p:attrNameLst>
                                          <p:attrName>ppt_y</p:attrName>
                                        </p:attrNameLst>
                                      </p:cBhvr>
                                      <p:tavLst>
                                        <p:tav tm="0">
                                          <p:val>
                                            <p:strVal val="#ppt_y"/>
                                          </p:val>
                                        </p:tav>
                                        <p:tav tm="100000">
                                          <p:val>
                                            <p:strVal val="#ppt_y"/>
                                          </p:val>
                                        </p:tav>
                                      </p:tavLst>
                                    </p:anim>
                                  </p:childTnLst>
                                </p:cTn>
                              </p:par>
                              <p:par>
                                <p:cTn id="17" presetID="35" presetClass="path" presetSubtype="0" decel="50000" autoRev="1" fill="hold" nodeType="withEffect">
                                  <p:stCondLst>
                                    <p:cond delay="1750"/>
                                  </p:stCondLst>
                                  <p:childTnLst>
                                    <p:animMotion origin="layout" path="M -4.375E-6 3.7037E-6 L -0.61471 0.00231 " pathEditMode="relative" rAng="0" ptsTypes="AA">
                                      <p:cBhvr>
                                        <p:cTn id="18" dur="15000" fill="hold"/>
                                        <p:tgtEl>
                                          <p:spTgt spid="21"/>
                                        </p:tgtEl>
                                        <p:attrNameLst>
                                          <p:attrName>ppt_x</p:attrName>
                                          <p:attrName>ppt_y</p:attrName>
                                        </p:attrNameLst>
                                      </p:cBhvr>
                                      <p:rCtr x="-30742" y="116"/>
                                    </p:animMotion>
                                  </p:childTnLst>
                                </p:cTn>
                              </p:par>
                              <p:par>
                                <p:cTn id="19" presetID="63" presetClass="path" presetSubtype="0" decel="50000" autoRev="1" fill="hold" nodeType="withEffect">
                                  <p:stCondLst>
                                    <p:cond delay="1750"/>
                                  </p:stCondLst>
                                  <p:childTnLst>
                                    <p:animMotion origin="layout" path="M -3.125E-6 2.96296E-6 L 0.64623 2.96296E-6 " pathEditMode="relative" rAng="0" ptsTypes="AA">
                                      <p:cBhvr>
                                        <p:cTn id="20" dur="15000" fill="hold"/>
                                        <p:tgtEl>
                                          <p:spTgt spid="40"/>
                                        </p:tgtEl>
                                        <p:attrNameLst>
                                          <p:attrName>ppt_x</p:attrName>
                                          <p:attrName>ppt_y</p:attrName>
                                        </p:attrNameLst>
                                      </p:cBhvr>
                                      <p:rCtr x="32305" y="0"/>
                                    </p:animMotion>
                                  </p:childTnLst>
                                </p:cTn>
                              </p:par>
                              <p:par>
                                <p:cTn id="21" presetID="35" presetClass="path" presetSubtype="0" decel="50000" autoRev="1" fill="hold" nodeType="withEffect">
                                  <p:stCondLst>
                                    <p:cond delay="1750"/>
                                  </p:stCondLst>
                                  <p:childTnLst>
                                    <p:animMotion origin="layout" path="M -1.04167E-6 4.44444E-6 L -0.62838 4.44444E-6 " pathEditMode="relative" rAng="0" ptsTypes="AA">
                                      <p:cBhvr>
                                        <p:cTn id="22" dur="15000" fill="hold"/>
                                        <p:tgtEl>
                                          <p:spTgt spid="41"/>
                                        </p:tgtEl>
                                        <p:attrNameLst>
                                          <p:attrName>ppt_x</p:attrName>
                                          <p:attrName>ppt_y</p:attrName>
                                        </p:attrNameLst>
                                      </p:cBhvr>
                                      <p:rCtr x="-314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D2D08FFF-D804-4732-B9C9-F3A8F481E63C}"/>
              </a:ext>
            </a:extLst>
          </p:cNvPr>
          <p:cNvSpPr/>
          <p:nvPr/>
        </p:nvSpPr>
        <p:spPr>
          <a:xfrm>
            <a:off x="0" y="0"/>
            <a:ext cx="12192000" cy="6858000"/>
          </a:xfrm>
          <a:prstGeom prst="rect">
            <a:avLst/>
          </a:prstGeom>
          <a:blipFill dpi="0" rotWithShape="1">
            <a:blip r:embed="rId3">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1C1D178-6F19-4B81-989D-3759DAFFBDF9}"/>
              </a:ext>
            </a:extLst>
          </p:cNvPr>
          <p:cNvPicPr>
            <a:picLocks noChangeAspect="1"/>
          </p:cNvPicPr>
          <p:nvPr/>
        </p:nvPicPr>
        <p:blipFill rotWithShape="1">
          <a:blip r:embed="rId4">
            <a:extLst>
              <a:ext uri="{28A0092B-C50C-407E-A947-70E740481C1C}">
                <a14:useLocalDpi xmlns:a14="http://schemas.microsoft.com/office/drawing/2010/main" val="0"/>
              </a:ext>
            </a:extLst>
          </a:blip>
          <a:srcRect l="19065" t="3238" r="1262" b="1188"/>
          <a:stretch/>
        </p:blipFill>
        <p:spPr>
          <a:xfrm>
            <a:off x="5046094" y="1211543"/>
            <a:ext cx="1867811" cy="1073093"/>
          </a:xfrm>
          <a:prstGeom prst="rect">
            <a:avLst/>
          </a:prstGeom>
          <a:effectLst/>
          <a:scene3d>
            <a:camera prst="orthographicFront">
              <a:rot lat="0" lon="6000" rev="0"/>
            </a:camera>
            <a:lightRig rig="threePt" dir="t"/>
          </a:scene3d>
        </p:spPr>
      </p:pic>
      <p:sp>
        <p:nvSpPr>
          <p:cNvPr id="13" name="文本框 12">
            <a:extLst>
              <a:ext uri="{FF2B5EF4-FFF2-40B4-BE49-F238E27FC236}">
                <a16:creationId xmlns:a16="http://schemas.microsoft.com/office/drawing/2014/main" id="{47721CCD-24EF-4545-8A6B-9EB55F991D5F}"/>
              </a:ext>
            </a:extLst>
          </p:cNvPr>
          <p:cNvSpPr txBox="1"/>
          <p:nvPr/>
        </p:nvSpPr>
        <p:spPr>
          <a:xfrm>
            <a:off x="3553870" y="5048688"/>
            <a:ext cx="4817525" cy="646331"/>
          </a:xfrm>
          <a:prstGeom prst="rect">
            <a:avLst/>
          </a:prstGeom>
          <a:noFill/>
        </p:spPr>
        <p:txBody>
          <a:bodyPr wrap="square" rtlCol="0">
            <a:spAutoFit/>
          </a:bodyPr>
          <a:lstStyle/>
          <a:p>
            <a:pPr algn="dist"/>
            <a:r>
              <a:rPr lang="zh-CN" altLang="en-US" sz="3600" dirty="0">
                <a:solidFill>
                  <a:schemeClr val="bg1"/>
                </a:solidFill>
                <a:latin typeface="HarmonyOS Sans SC Light" panose="00000400000000000000" pitchFamily="2" charset="-122"/>
                <a:ea typeface="HarmonyOS Sans SC Light" panose="00000400000000000000" pitchFamily="2" charset="-122"/>
              </a:rPr>
              <a:t>如果有</a:t>
            </a:r>
            <a:r>
              <a:rPr lang="zh-CN" altLang="en-US" sz="3600" dirty="0">
                <a:solidFill>
                  <a:schemeClr val="accent2"/>
                </a:solidFill>
                <a:latin typeface="HarmonyOS Sans SC Light" panose="00000400000000000000" pitchFamily="2" charset="-122"/>
                <a:ea typeface="HarmonyOS Sans SC Light" panose="00000400000000000000" pitchFamily="2" charset="-122"/>
              </a:rPr>
              <a:t>很多</a:t>
            </a:r>
            <a:r>
              <a:rPr lang="zh-CN" altLang="en-US" sz="3600" dirty="0">
                <a:solidFill>
                  <a:schemeClr val="bg1"/>
                </a:solidFill>
                <a:latin typeface="HarmonyOS Sans SC Light" panose="00000400000000000000" pitchFamily="2" charset="-122"/>
                <a:ea typeface="HarmonyOS Sans SC Light" panose="00000400000000000000" pitchFamily="2" charset="-122"/>
              </a:rPr>
              <a:t>张图片</a:t>
            </a:r>
          </a:p>
        </p:txBody>
      </p:sp>
      <p:sp>
        <p:nvSpPr>
          <p:cNvPr id="22" name="文本框 21">
            <a:extLst>
              <a:ext uri="{FF2B5EF4-FFF2-40B4-BE49-F238E27FC236}">
                <a16:creationId xmlns:a16="http://schemas.microsoft.com/office/drawing/2014/main" id="{7DCCD01D-0840-4F7C-9CD7-8F62A9249873}"/>
              </a:ext>
            </a:extLst>
          </p:cNvPr>
          <p:cNvSpPr txBox="1"/>
          <p:nvPr/>
        </p:nvSpPr>
        <p:spPr>
          <a:xfrm>
            <a:off x="4056317" y="4683493"/>
            <a:ext cx="3812630" cy="646331"/>
          </a:xfrm>
          <a:prstGeom prst="rect">
            <a:avLst/>
          </a:prstGeom>
          <a:noFill/>
        </p:spPr>
        <p:txBody>
          <a:bodyPr wrap="square" rtlCol="0">
            <a:spAutoFit/>
          </a:bodyPr>
          <a:lstStyle/>
          <a:p>
            <a:pPr algn="dist"/>
            <a:r>
              <a:rPr lang="en-US" altLang="zh-CN"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rPr>
              <a:t>IMAGINATION</a:t>
            </a:r>
            <a:endParaRPr lang="zh-CN" altLang="en-US" sz="3600" dirty="0">
              <a:gradFill>
                <a:gsLst>
                  <a:gs pos="0">
                    <a:schemeClr val="bg1"/>
                  </a:gs>
                  <a:gs pos="76000">
                    <a:schemeClr val="bg1">
                      <a:alpha val="0"/>
                    </a:schemeClr>
                  </a:gs>
                </a:gsLst>
                <a:lin ang="5400000" scaled="1"/>
              </a:gradFill>
              <a:latin typeface="HarmonyOS Sans SC Black" panose="00000A00000000000000" pitchFamily="2" charset="-122"/>
              <a:ea typeface="HarmonyOS Sans SC Black" panose="00000A00000000000000" pitchFamily="2" charset="-122"/>
            </a:endParaRPr>
          </a:p>
        </p:txBody>
      </p:sp>
      <p:pic>
        <p:nvPicPr>
          <p:cNvPr id="5" name="图片 4">
            <a:extLst>
              <a:ext uri="{FF2B5EF4-FFF2-40B4-BE49-F238E27FC236}">
                <a16:creationId xmlns:a16="http://schemas.microsoft.com/office/drawing/2014/main" id="{19668840-248C-4EFD-AFCA-06A9536AD24E}"/>
              </a:ext>
            </a:extLst>
          </p:cNvPr>
          <p:cNvPicPr>
            <a:picLocks noChangeAspect="1"/>
          </p:cNvPicPr>
          <p:nvPr/>
        </p:nvPicPr>
        <p:blipFill>
          <a:blip r:embed="rId5"/>
          <a:stretch>
            <a:fillRect/>
          </a:stretch>
        </p:blipFill>
        <p:spPr>
          <a:xfrm>
            <a:off x="5046094" y="2509938"/>
            <a:ext cx="1926215" cy="1073093"/>
          </a:xfrm>
          <a:prstGeom prst="rect">
            <a:avLst/>
          </a:prstGeom>
          <a:scene3d>
            <a:camera prst="orthographicFront">
              <a:rot lat="0" lon="6000" rev="0"/>
            </a:camera>
            <a:lightRig rig="threePt" dir="t"/>
          </a:scene3d>
        </p:spPr>
      </p:pic>
      <p:grpSp>
        <p:nvGrpSpPr>
          <p:cNvPr id="25" name="组合 24">
            <a:extLst>
              <a:ext uri="{FF2B5EF4-FFF2-40B4-BE49-F238E27FC236}">
                <a16:creationId xmlns:a16="http://schemas.microsoft.com/office/drawing/2014/main" id="{141F1DC1-D1F1-41B7-A589-769FF2689A38}"/>
              </a:ext>
            </a:extLst>
          </p:cNvPr>
          <p:cNvGrpSpPr/>
          <p:nvPr/>
        </p:nvGrpSpPr>
        <p:grpSpPr>
          <a:xfrm>
            <a:off x="793018" y="805261"/>
            <a:ext cx="2019834" cy="4201397"/>
            <a:chOff x="518460" y="1341255"/>
            <a:chExt cx="2122258" cy="4531676"/>
          </a:xfrm>
          <a:scene3d>
            <a:camera prst="perspectiveRight" fov="6900000">
              <a:rot lat="0" lon="20999997" rev="0"/>
            </a:camera>
            <a:lightRig rig="threePt" dir="t"/>
          </a:scene3d>
        </p:grpSpPr>
        <p:pic>
          <p:nvPicPr>
            <p:cNvPr id="6" name="图片 5">
              <a:extLst>
                <a:ext uri="{FF2B5EF4-FFF2-40B4-BE49-F238E27FC236}">
                  <a16:creationId xmlns:a16="http://schemas.microsoft.com/office/drawing/2014/main" id="{FF4090EA-5C0B-4414-B87F-FF3BF71F2EAC}"/>
                </a:ext>
              </a:extLst>
            </p:cNvPr>
            <p:cNvPicPr>
              <a:picLocks noChangeAspect="1"/>
            </p:cNvPicPr>
            <p:nvPr/>
          </p:nvPicPr>
          <p:blipFill rotWithShape="1">
            <a:blip r:embed="rId6">
              <a:extLst>
                <a:ext uri="{28A0092B-C50C-407E-A947-70E740481C1C}">
                  <a14:useLocalDpi xmlns:a14="http://schemas.microsoft.com/office/drawing/2010/main" val="0"/>
                </a:ext>
              </a:extLst>
            </a:blip>
            <a:srcRect l="1367" t="889" r="892" b="3103"/>
            <a:stretch/>
          </p:blipFill>
          <p:spPr>
            <a:xfrm>
              <a:off x="518460" y="1341255"/>
              <a:ext cx="2075166" cy="1388460"/>
            </a:xfrm>
            <a:prstGeom prst="rect">
              <a:avLst/>
            </a:prstGeom>
            <a:effectLst/>
          </p:spPr>
        </p:pic>
        <p:pic>
          <p:nvPicPr>
            <p:cNvPr id="3" name="图片 2">
              <a:extLst>
                <a:ext uri="{FF2B5EF4-FFF2-40B4-BE49-F238E27FC236}">
                  <a16:creationId xmlns:a16="http://schemas.microsoft.com/office/drawing/2014/main" id="{B4248298-AB52-4B3A-AF29-5EDC138430CD}"/>
                </a:ext>
              </a:extLst>
            </p:cNvPr>
            <p:cNvPicPr>
              <a:picLocks noChangeAspect="1"/>
            </p:cNvPicPr>
            <p:nvPr/>
          </p:nvPicPr>
          <p:blipFill>
            <a:blip r:embed="rId7"/>
            <a:stretch>
              <a:fillRect/>
            </a:stretch>
          </p:blipFill>
          <p:spPr>
            <a:xfrm>
              <a:off x="523694" y="3045558"/>
              <a:ext cx="2075166" cy="1255765"/>
            </a:xfrm>
            <a:prstGeom prst="rect">
              <a:avLst/>
            </a:prstGeom>
            <a:effectLst/>
          </p:spPr>
        </p:pic>
        <p:pic>
          <p:nvPicPr>
            <p:cNvPr id="15" name="图片 14">
              <a:extLst>
                <a:ext uri="{FF2B5EF4-FFF2-40B4-BE49-F238E27FC236}">
                  <a16:creationId xmlns:a16="http://schemas.microsoft.com/office/drawing/2014/main" id="{799E6E74-1462-4E3C-910F-19230AC84159}"/>
                </a:ext>
              </a:extLst>
            </p:cNvPr>
            <p:cNvPicPr>
              <a:picLocks noChangeAspect="1"/>
            </p:cNvPicPr>
            <p:nvPr/>
          </p:nvPicPr>
          <p:blipFill>
            <a:blip r:embed="rId8"/>
            <a:stretch>
              <a:fillRect/>
            </a:stretch>
          </p:blipFill>
          <p:spPr>
            <a:xfrm>
              <a:off x="560318" y="4617166"/>
              <a:ext cx="2080400" cy="1255765"/>
            </a:xfrm>
            <a:prstGeom prst="rect">
              <a:avLst/>
            </a:prstGeom>
            <a:effectLst>
              <a:reflection blurRad="6350" stA="52000" endA="300" endPos="35000" dir="5400000" sy="-100000" algn="bl" rotWithShape="0"/>
            </a:effectLst>
          </p:spPr>
        </p:pic>
      </p:grpSp>
      <p:grpSp>
        <p:nvGrpSpPr>
          <p:cNvPr id="26" name="组合 25">
            <a:extLst>
              <a:ext uri="{FF2B5EF4-FFF2-40B4-BE49-F238E27FC236}">
                <a16:creationId xmlns:a16="http://schemas.microsoft.com/office/drawing/2014/main" id="{3701498A-047E-4E9A-8E7E-8F6358E016D3}"/>
              </a:ext>
            </a:extLst>
          </p:cNvPr>
          <p:cNvGrpSpPr/>
          <p:nvPr/>
        </p:nvGrpSpPr>
        <p:grpSpPr>
          <a:xfrm>
            <a:off x="2985066" y="1102191"/>
            <a:ext cx="1896060" cy="3710613"/>
            <a:chOff x="2657955" y="1428577"/>
            <a:chExt cx="2132407" cy="4386081"/>
          </a:xfrm>
          <a:scene3d>
            <a:camera prst="perspectiveRight" fov="5100000">
              <a:rot lat="0" lon="20699999" rev="0"/>
            </a:camera>
            <a:lightRig rig="threePt" dir="t"/>
          </a:scene3d>
        </p:grpSpPr>
        <p:pic>
          <p:nvPicPr>
            <p:cNvPr id="10" name="图片 9">
              <a:extLst>
                <a:ext uri="{FF2B5EF4-FFF2-40B4-BE49-F238E27FC236}">
                  <a16:creationId xmlns:a16="http://schemas.microsoft.com/office/drawing/2014/main" id="{26F7188A-D988-414F-B93C-86E270DB2FF2}"/>
                </a:ext>
              </a:extLst>
            </p:cNvPr>
            <p:cNvPicPr>
              <a:picLocks noChangeAspect="1"/>
            </p:cNvPicPr>
            <p:nvPr/>
          </p:nvPicPr>
          <p:blipFill rotWithShape="1">
            <a:blip r:embed="rId9">
              <a:extLst>
                <a:ext uri="{28A0092B-C50C-407E-A947-70E740481C1C}">
                  <a14:useLocalDpi xmlns:a14="http://schemas.microsoft.com/office/drawing/2010/main" val="0"/>
                </a:ext>
              </a:extLst>
            </a:blip>
            <a:srcRect t="26498" r="12755" b="41867"/>
            <a:stretch/>
          </p:blipFill>
          <p:spPr>
            <a:xfrm>
              <a:off x="2689726" y="1428577"/>
              <a:ext cx="2100636" cy="1401651"/>
            </a:xfrm>
            <a:prstGeom prst="rect">
              <a:avLst/>
            </a:prstGeom>
            <a:effectLst/>
          </p:spPr>
        </p:pic>
        <p:pic>
          <p:nvPicPr>
            <p:cNvPr id="4" name="图片 3">
              <a:extLst>
                <a:ext uri="{FF2B5EF4-FFF2-40B4-BE49-F238E27FC236}">
                  <a16:creationId xmlns:a16="http://schemas.microsoft.com/office/drawing/2014/main" id="{6D848B41-6CD5-42CE-9AA8-812FEF733920}"/>
                </a:ext>
              </a:extLst>
            </p:cNvPr>
            <p:cNvPicPr>
              <a:picLocks noChangeAspect="1"/>
            </p:cNvPicPr>
            <p:nvPr/>
          </p:nvPicPr>
          <p:blipFill>
            <a:blip r:embed="rId10"/>
            <a:stretch>
              <a:fillRect/>
            </a:stretch>
          </p:blipFill>
          <p:spPr>
            <a:xfrm>
              <a:off x="2658855" y="3085501"/>
              <a:ext cx="2075165" cy="1248934"/>
            </a:xfrm>
            <a:prstGeom prst="rect">
              <a:avLst/>
            </a:prstGeom>
            <a:effectLst/>
          </p:spPr>
        </p:pic>
        <p:pic>
          <p:nvPicPr>
            <p:cNvPr id="16" name="图片 15">
              <a:extLst>
                <a:ext uri="{FF2B5EF4-FFF2-40B4-BE49-F238E27FC236}">
                  <a16:creationId xmlns:a16="http://schemas.microsoft.com/office/drawing/2014/main" id="{0DEEAD39-DC53-4C67-B346-10F74B239387}"/>
                </a:ext>
              </a:extLst>
            </p:cNvPr>
            <p:cNvPicPr>
              <a:picLocks noChangeAspect="1"/>
            </p:cNvPicPr>
            <p:nvPr/>
          </p:nvPicPr>
          <p:blipFill>
            <a:blip r:embed="rId11"/>
            <a:stretch>
              <a:fillRect/>
            </a:stretch>
          </p:blipFill>
          <p:spPr>
            <a:xfrm>
              <a:off x="2657955" y="4552209"/>
              <a:ext cx="2080400" cy="1262449"/>
            </a:xfrm>
            <a:prstGeom prst="rect">
              <a:avLst/>
            </a:prstGeom>
            <a:effectLst>
              <a:reflection blurRad="6350" stA="52000" endA="300" endPos="35000" dir="5400000" sy="-100000" algn="bl" rotWithShape="0"/>
            </a:effectLst>
          </p:spPr>
        </p:pic>
      </p:grpSp>
      <p:pic>
        <p:nvPicPr>
          <p:cNvPr id="17" name="图片 16">
            <a:extLst>
              <a:ext uri="{FF2B5EF4-FFF2-40B4-BE49-F238E27FC236}">
                <a16:creationId xmlns:a16="http://schemas.microsoft.com/office/drawing/2014/main" id="{E6AB66A6-776D-4CE4-8790-4E74FB7150A8}"/>
              </a:ext>
            </a:extLst>
          </p:cNvPr>
          <p:cNvPicPr>
            <a:picLocks noChangeAspect="1"/>
          </p:cNvPicPr>
          <p:nvPr/>
        </p:nvPicPr>
        <p:blipFill>
          <a:blip r:embed="rId12"/>
          <a:stretch>
            <a:fillRect/>
          </a:stretch>
        </p:blipFill>
        <p:spPr>
          <a:xfrm>
            <a:off x="5076481" y="3785679"/>
            <a:ext cx="1910676" cy="922242"/>
          </a:xfrm>
          <a:prstGeom prst="rect">
            <a:avLst/>
          </a:prstGeom>
          <a:effectLst>
            <a:reflection blurRad="6350" stA="52000" endA="300" endPos="35000" dir="5400000" sy="-100000" algn="bl" rotWithShape="0"/>
          </a:effectLst>
          <a:scene3d>
            <a:camera prst="orthographicFront">
              <a:rot lat="0" lon="6000" rev="0"/>
            </a:camera>
            <a:lightRig rig="threePt" dir="t"/>
          </a:scene3d>
        </p:spPr>
      </p:pic>
      <p:grpSp>
        <p:nvGrpSpPr>
          <p:cNvPr id="28" name="组合 27">
            <a:extLst>
              <a:ext uri="{FF2B5EF4-FFF2-40B4-BE49-F238E27FC236}">
                <a16:creationId xmlns:a16="http://schemas.microsoft.com/office/drawing/2014/main" id="{7C47D45E-4F55-4F98-B9FC-DD55F01A682A}"/>
              </a:ext>
            </a:extLst>
          </p:cNvPr>
          <p:cNvGrpSpPr/>
          <p:nvPr/>
        </p:nvGrpSpPr>
        <p:grpSpPr>
          <a:xfrm>
            <a:off x="9236951" y="828747"/>
            <a:ext cx="1910676" cy="4177911"/>
            <a:chOff x="9322883" y="1344744"/>
            <a:chExt cx="2075167" cy="4666304"/>
          </a:xfrm>
          <a:scene3d>
            <a:camera prst="perspectiveLeft" fov="6900000">
              <a:rot lat="0" lon="600000" rev="0"/>
            </a:camera>
            <a:lightRig rig="threePt" dir="t"/>
          </a:scene3d>
        </p:grpSpPr>
        <p:pic>
          <p:nvPicPr>
            <p:cNvPr id="11" name="图片 10">
              <a:extLst>
                <a:ext uri="{FF2B5EF4-FFF2-40B4-BE49-F238E27FC236}">
                  <a16:creationId xmlns:a16="http://schemas.microsoft.com/office/drawing/2014/main" id="{2E5B7BF5-3A3E-4538-8054-0C42B117239A}"/>
                </a:ext>
              </a:extLst>
            </p:cNvPr>
            <p:cNvPicPr>
              <a:picLocks noChangeAspect="1"/>
            </p:cNvPicPr>
            <p:nvPr/>
          </p:nvPicPr>
          <p:blipFill rotWithShape="1">
            <a:blip r:embed="rId13">
              <a:extLst>
                <a:ext uri="{28A0092B-C50C-407E-A947-70E740481C1C}">
                  <a14:useLocalDpi xmlns:a14="http://schemas.microsoft.com/office/drawing/2010/main" val="0"/>
                </a:ext>
              </a:extLst>
            </a:blip>
            <a:srcRect t="37959" r="5111" b="18282"/>
            <a:stretch/>
          </p:blipFill>
          <p:spPr>
            <a:xfrm>
              <a:off x="9322883" y="1344744"/>
              <a:ext cx="2075167" cy="1408631"/>
            </a:xfrm>
            <a:prstGeom prst="rect">
              <a:avLst/>
            </a:prstGeom>
            <a:effectLst/>
          </p:spPr>
        </p:pic>
        <p:pic>
          <p:nvPicPr>
            <p:cNvPr id="14" name="图片 13">
              <a:extLst>
                <a:ext uri="{FF2B5EF4-FFF2-40B4-BE49-F238E27FC236}">
                  <a16:creationId xmlns:a16="http://schemas.microsoft.com/office/drawing/2014/main" id="{6A557F25-6B69-42D9-9A0A-6C417233E182}"/>
                </a:ext>
              </a:extLst>
            </p:cNvPr>
            <p:cNvPicPr>
              <a:picLocks noChangeAspect="1"/>
            </p:cNvPicPr>
            <p:nvPr/>
          </p:nvPicPr>
          <p:blipFill>
            <a:blip r:embed="rId14"/>
            <a:stretch>
              <a:fillRect/>
            </a:stretch>
          </p:blipFill>
          <p:spPr>
            <a:xfrm>
              <a:off x="9322883" y="3124805"/>
              <a:ext cx="2045507" cy="1252364"/>
            </a:xfrm>
            <a:prstGeom prst="rect">
              <a:avLst/>
            </a:prstGeom>
          </p:spPr>
        </p:pic>
        <p:pic>
          <p:nvPicPr>
            <p:cNvPr id="18" name="图片 17">
              <a:extLst>
                <a:ext uri="{FF2B5EF4-FFF2-40B4-BE49-F238E27FC236}">
                  <a16:creationId xmlns:a16="http://schemas.microsoft.com/office/drawing/2014/main" id="{D0ABE084-3188-4F5C-850E-2ED99D8BEBE3}"/>
                </a:ext>
              </a:extLst>
            </p:cNvPr>
            <p:cNvPicPr>
              <a:picLocks noChangeAspect="1"/>
            </p:cNvPicPr>
            <p:nvPr/>
          </p:nvPicPr>
          <p:blipFill rotWithShape="1">
            <a:blip r:embed="rId15"/>
            <a:srcRect r="14216"/>
            <a:stretch/>
          </p:blipFill>
          <p:spPr>
            <a:xfrm>
              <a:off x="9322883" y="4748599"/>
              <a:ext cx="2035516" cy="1262449"/>
            </a:xfrm>
            <a:prstGeom prst="rect">
              <a:avLst/>
            </a:prstGeom>
            <a:effectLst>
              <a:reflection blurRad="6350" stA="52000" endA="300" endPos="35000" dir="5400000" sy="-100000" algn="bl" rotWithShape="0"/>
            </a:effectLst>
          </p:spPr>
        </p:pic>
      </p:grpSp>
      <p:grpSp>
        <p:nvGrpSpPr>
          <p:cNvPr id="27" name="组合 26">
            <a:extLst>
              <a:ext uri="{FF2B5EF4-FFF2-40B4-BE49-F238E27FC236}">
                <a16:creationId xmlns:a16="http://schemas.microsoft.com/office/drawing/2014/main" id="{F0C0365E-F14C-461A-AC05-058F5FD03B9E}"/>
              </a:ext>
            </a:extLst>
          </p:cNvPr>
          <p:cNvGrpSpPr/>
          <p:nvPr/>
        </p:nvGrpSpPr>
        <p:grpSpPr>
          <a:xfrm>
            <a:off x="7090381" y="1058145"/>
            <a:ext cx="2049949" cy="3754659"/>
            <a:chOff x="7040039" y="1729878"/>
            <a:chExt cx="1910676" cy="3864674"/>
          </a:xfrm>
          <a:scene3d>
            <a:camera prst="perspectiveLeft" fov="5100000">
              <a:rot lat="0" lon="900000" rev="0"/>
            </a:camera>
            <a:lightRig rig="threePt" dir="t"/>
          </a:scene3d>
        </p:grpSpPr>
        <p:pic>
          <p:nvPicPr>
            <p:cNvPr id="8" name="图片 7">
              <a:extLst>
                <a:ext uri="{FF2B5EF4-FFF2-40B4-BE49-F238E27FC236}">
                  <a16:creationId xmlns:a16="http://schemas.microsoft.com/office/drawing/2014/main" id="{99B76902-C650-4EC1-82A0-396317B79D75}"/>
                </a:ext>
              </a:extLst>
            </p:cNvPr>
            <p:cNvPicPr>
              <a:picLocks noChangeAspect="1"/>
            </p:cNvPicPr>
            <p:nvPr/>
          </p:nvPicPr>
          <p:blipFill rotWithShape="1">
            <a:blip r:embed="rId16">
              <a:extLst>
                <a:ext uri="{28A0092B-C50C-407E-A947-70E740481C1C}">
                  <a14:useLocalDpi xmlns:a14="http://schemas.microsoft.com/office/drawing/2010/main" val="0"/>
                </a:ext>
              </a:extLst>
            </a:blip>
            <a:srcRect t="16957" r="-949" b="36661"/>
            <a:stretch/>
          </p:blipFill>
          <p:spPr>
            <a:xfrm>
              <a:off x="7040039" y="1729878"/>
              <a:ext cx="1867811" cy="1151047"/>
            </a:xfrm>
            <a:prstGeom prst="rect">
              <a:avLst/>
            </a:prstGeom>
            <a:effectLst/>
          </p:spPr>
        </p:pic>
        <p:pic>
          <p:nvPicPr>
            <p:cNvPr id="9" name="图片 8">
              <a:extLst>
                <a:ext uri="{FF2B5EF4-FFF2-40B4-BE49-F238E27FC236}">
                  <a16:creationId xmlns:a16="http://schemas.microsoft.com/office/drawing/2014/main" id="{9196BAA5-33AE-4624-8D79-352C7933D0F1}"/>
                </a:ext>
              </a:extLst>
            </p:cNvPr>
            <p:cNvPicPr>
              <a:picLocks noChangeAspect="1"/>
            </p:cNvPicPr>
            <p:nvPr/>
          </p:nvPicPr>
          <p:blipFill>
            <a:blip r:embed="rId17"/>
            <a:stretch>
              <a:fillRect/>
            </a:stretch>
          </p:blipFill>
          <p:spPr>
            <a:xfrm>
              <a:off x="7040039" y="3172655"/>
              <a:ext cx="1867811" cy="1040556"/>
            </a:xfrm>
            <a:prstGeom prst="rect">
              <a:avLst/>
            </a:prstGeom>
          </p:spPr>
        </p:pic>
        <p:pic>
          <p:nvPicPr>
            <p:cNvPr id="20" name="图片 19">
              <a:extLst>
                <a:ext uri="{FF2B5EF4-FFF2-40B4-BE49-F238E27FC236}">
                  <a16:creationId xmlns:a16="http://schemas.microsoft.com/office/drawing/2014/main" id="{0A534A46-0388-4F2F-A89E-6083BBCA275E}"/>
                </a:ext>
              </a:extLst>
            </p:cNvPr>
            <p:cNvPicPr>
              <a:picLocks noChangeAspect="1"/>
            </p:cNvPicPr>
            <p:nvPr/>
          </p:nvPicPr>
          <p:blipFill>
            <a:blip r:embed="rId18"/>
            <a:stretch>
              <a:fillRect/>
            </a:stretch>
          </p:blipFill>
          <p:spPr>
            <a:xfrm>
              <a:off x="7040039" y="4536860"/>
              <a:ext cx="1910676" cy="1057692"/>
            </a:xfrm>
            <a:prstGeom prst="rect">
              <a:avLst/>
            </a:prstGeom>
            <a:effectLst>
              <a:reflection blurRad="6350" stA="52000" endA="300" endPos="44000" dir="5400000" sy="-100000" algn="bl" rotWithShape="0"/>
            </a:effectLst>
          </p:spPr>
        </p:pic>
      </p:grpSp>
      <p:sp>
        <p:nvSpPr>
          <p:cNvPr id="29" name="矩形: 剪去对角 28">
            <a:extLst>
              <a:ext uri="{FF2B5EF4-FFF2-40B4-BE49-F238E27FC236}">
                <a16:creationId xmlns:a16="http://schemas.microsoft.com/office/drawing/2014/main" id="{B9993B67-0610-4066-9DC4-500482D861B0}"/>
              </a:ext>
            </a:extLst>
          </p:cNvPr>
          <p:cNvSpPr/>
          <p:nvPr/>
        </p:nvSpPr>
        <p:spPr>
          <a:xfrm>
            <a:off x="4606858" y="5713393"/>
            <a:ext cx="2430397" cy="384075"/>
          </a:xfrm>
          <a:prstGeom prst="snip2DiagRect">
            <a:avLst>
              <a:gd name="adj1" fmla="val 21242"/>
              <a:gd name="adj2" fmla="val 27878"/>
            </a:avLst>
          </a:prstGeom>
          <a:gradFill flip="none" rotWithShape="1">
            <a:gsLst>
              <a:gs pos="0">
                <a:schemeClr val="accent2">
                  <a:lumMod val="60000"/>
                  <a:lumOff val="40000"/>
                </a:schemeClr>
              </a:gs>
              <a:gs pos="53000">
                <a:schemeClr val="accent4">
                  <a:lumMod val="40000"/>
                  <a:lumOff val="60000"/>
                </a:schemeClr>
              </a:gs>
              <a:gs pos="100000">
                <a:schemeClr val="accent4">
                  <a:lumMod val="60000"/>
                  <a:lumOff val="40000"/>
                </a:schemeClr>
              </a:gs>
            </a:gsLst>
            <a:lin ang="16200000" scaled="1"/>
            <a:tileRect/>
          </a:gradFill>
          <a:ln>
            <a:noFill/>
          </a:ln>
          <a:effectLst>
            <a:reflection blurRad="228600" stA="52000" endA="300" endPos="4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30" name="文本框 29">
            <a:extLst>
              <a:ext uri="{FF2B5EF4-FFF2-40B4-BE49-F238E27FC236}">
                <a16:creationId xmlns:a16="http://schemas.microsoft.com/office/drawing/2014/main" id="{1BEFB692-3E81-4813-80C6-E1DFBA82D5D3}"/>
              </a:ext>
            </a:extLst>
          </p:cNvPr>
          <p:cNvSpPr txBox="1"/>
          <p:nvPr/>
        </p:nvSpPr>
        <p:spPr>
          <a:xfrm>
            <a:off x="4881126" y="5719185"/>
            <a:ext cx="1955852" cy="400110"/>
          </a:xfrm>
          <a:prstGeom prst="rect">
            <a:avLst/>
          </a:prstGeom>
          <a:noFill/>
        </p:spPr>
        <p:txBody>
          <a:bodyPr wrap="square" rtlCol="0">
            <a:spAutoFit/>
          </a:bodyPr>
          <a:lstStyle/>
          <a:p>
            <a:pPr algn="dist"/>
            <a:r>
              <a:rPr lang="en-US" altLang="zh-CN" sz="2000" dirty="0">
                <a:solidFill>
                  <a:srgbClr val="C00000"/>
                </a:solidFill>
                <a:latin typeface="HarmonyOS Sans SC Medium" panose="00000600000000000000" pitchFamily="2" charset="-122"/>
                <a:ea typeface="HarmonyOS Sans SC Medium" panose="00000600000000000000" pitchFamily="2" charset="-122"/>
              </a:rPr>
              <a:t>PPT</a:t>
            </a:r>
            <a:r>
              <a:rPr lang="zh-CN" altLang="en-US" sz="2000" dirty="0">
                <a:solidFill>
                  <a:srgbClr val="C00000"/>
                </a:solidFill>
                <a:latin typeface="HarmonyOS Sans SC Medium" panose="00000600000000000000" pitchFamily="2" charset="-122"/>
                <a:ea typeface="HarmonyOS Sans SC Medium" panose="00000600000000000000" pitchFamily="2" charset="-122"/>
              </a:rPr>
              <a:t>想象派</a:t>
            </a:r>
          </a:p>
        </p:txBody>
      </p:sp>
    </p:spTree>
    <p:extLst>
      <p:ext uri="{BB962C8B-B14F-4D97-AF65-F5344CB8AC3E}">
        <p14:creationId xmlns:p14="http://schemas.microsoft.com/office/powerpoint/2010/main" val="11921937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2" name="文本框 61">
            <a:extLst>
              <a:ext uri="{FF2B5EF4-FFF2-40B4-BE49-F238E27FC236}">
                <a16:creationId xmlns:a16="http://schemas.microsoft.com/office/drawing/2014/main" id="{22F726C1-7E62-4492-952B-4D5532E47B66}"/>
              </a:ext>
            </a:extLst>
          </p:cNvPr>
          <p:cNvSpPr txBox="1"/>
          <p:nvPr/>
        </p:nvSpPr>
        <p:spPr>
          <a:xfrm rot="3600000">
            <a:off x="4796175" y="669070"/>
            <a:ext cx="6088068" cy="6270008"/>
          </a:xfrm>
          <a:prstGeom prst="rect">
            <a:avLst/>
          </a:prstGeom>
          <a:noFill/>
        </p:spPr>
        <p:txBody>
          <a:bodyPr wrap="square" rtlCol="0">
            <a:prstTxWarp prst="textArchUp">
              <a:avLst>
                <a:gd name="adj" fmla="val 12753553"/>
              </a:avLst>
            </a:prstTxWarp>
            <a:spAutoFit/>
          </a:bodyPr>
          <a:lstStyle/>
          <a:p>
            <a:r>
              <a:rPr lang="en-US" altLang="zh-CN" dirty="0">
                <a:solidFill>
                  <a:schemeClr val="tx1">
                    <a:lumMod val="65000"/>
                    <a:lumOff val="35000"/>
                  </a:schemeClr>
                </a:solidFill>
                <a:latin typeface="HarmonyOS Sans SC Light" panose="00000400000000000000" pitchFamily="2" charset="-122"/>
                <a:ea typeface="HarmonyOS Sans SC Light" panose="00000400000000000000" pitchFamily="2" charset="-122"/>
              </a:rPr>
              <a:t>PPT</a:t>
            </a:r>
            <a:r>
              <a:rPr lang="zh-CN" altLang="en-US" dirty="0">
                <a:solidFill>
                  <a:schemeClr val="tx1">
                    <a:lumMod val="65000"/>
                    <a:lumOff val="35000"/>
                  </a:schemeClr>
                </a:solidFill>
                <a:latin typeface="HarmonyOS Sans SC Light" panose="00000400000000000000" pitchFamily="2" charset="-122"/>
                <a:ea typeface="HarmonyOS Sans SC Light" panose="00000400000000000000" pitchFamily="2" charset="-122"/>
              </a:rPr>
              <a:t>想象派 创意无限</a:t>
            </a:r>
            <a:endParaRPr lang="en-US" altLang="zh-CN" dirty="0">
              <a:solidFill>
                <a:schemeClr val="tx1">
                  <a:lumMod val="65000"/>
                  <a:lumOff val="35000"/>
                </a:schemeClr>
              </a:solidFill>
              <a:latin typeface="HarmonyOS Sans SC Light" panose="00000400000000000000" pitchFamily="2" charset="-122"/>
              <a:ea typeface="HarmonyOS Sans SC Light" panose="00000400000000000000" pitchFamily="2" charset="-122"/>
            </a:endParaRPr>
          </a:p>
          <a:p>
            <a:r>
              <a:rPr lang="en-US" altLang="zh-CN" dirty="0">
                <a:solidFill>
                  <a:schemeClr val="tx1">
                    <a:lumMod val="65000"/>
                    <a:lumOff val="35000"/>
                  </a:schemeClr>
                </a:solidFill>
                <a:latin typeface="HarmonyOS Sans SC Light" panose="00000400000000000000" pitchFamily="2" charset="-122"/>
                <a:ea typeface="HarmonyOS Sans SC Light" panose="00000400000000000000" pitchFamily="2" charset="-122"/>
              </a:rPr>
              <a:t>PPT Imagination</a:t>
            </a:r>
            <a:endParaRPr lang="zh-CN" altLang="en-US" dirty="0">
              <a:solidFill>
                <a:schemeClr val="tx1">
                  <a:lumMod val="65000"/>
                  <a:lumOff val="35000"/>
                </a:schemeClr>
              </a:solidFill>
              <a:latin typeface="HarmonyOS Sans SC Light" panose="00000400000000000000" pitchFamily="2" charset="-122"/>
              <a:ea typeface="HarmonyOS Sans SC Light" panose="00000400000000000000" pitchFamily="2" charset="-122"/>
            </a:endParaRPr>
          </a:p>
        </p:txBody>
      </p:sp>
      <p:pic>
        <p:nvPicPr>
          <p:cNvPr id="76" name="图片 75">
            <a:extLst>
              <a:ext uri="{FF2B5EF4-FFF2-40B4-BE49-F238E27FC236}">
                <a16:creationId xmlns:a16="http://schemas.microsoft.com/office/drawing/2014/main" id="{5625D5F7-3D2C-4739-B7AD-3ECAAB4A9D52}"/>
              </a:ext>
            </a:extLst>
          </p:cNvPr>
          <p:cNvPicPr>
            <a:picLocks noChangeAspect="1"/>
          </p:cNvPicPr>
          <p:nvPr/>
        </p:nvPicPr>
        <p:blipFill>
          <a:blip r:embed="rId2"/>
          <a:srcRect l="19657" t="1688" r="5719"/>
          <a:stretch>
            <a:fillRect/>
          </a:stretch>
        </p:blipFill>
        <p:spPr>
          <a:xfrm>
            <a:off x="8136590" y="3885667"/>
            <a:ext cx="2063918" cy="1820401"/>
          </a:xfrm>
          <a:custGeom>
            <a:avLst/>
            <a:gdLst>
              <a:gd name="connsiteX0" fmla="*/ 1395796 w 2063918"/>
              <a:gd name="connsiteY0" fmla="*/ 0 h 1820401"/>
              <a:gd name="connsiteX1" fmla="*/ 2063918 w 2063918"/>
              <a:gd name="connsiteY1" fmla="*/ 194506 h 1820401"/>
              <a:gd name="connsiteX2" fmla="*/ 224606 w 2063918"/>
              <a:gd name="connsiteY2" fmla="*/ 1801299 h 1820401"/>
              <a:gd name="connsiteX3" fmla="*/ 50540 w 2063918"/>
              <a:gd name="connsiteY3" fmla="*/ 1820401 h 1820401"/>
              <a:gd name="connsiteX4" fmla="*/ 49015 w 2063918"/>
              <a:gd name="connsiteY4" fmla="*/ 1820401 h 1820401"/>
              <a:gd name="connsiteX5" fmla="*/ 0 w 2063918"/>
              <a:gd name="connsiteY5" fmla="*/ 1126437 h 1820401"/>
              <a:gd name="connsiteX6" fmla="*/ 1395796 w 2063918"/>
              <a:gd name="connsiteY6" fmla="*/ 0 h 182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3918" h="1820401">
                <a:moveTo>
                  <a:pt x="1395796" y="0"/>
                </a:moveTo>
                <a:lnTo>
                  <a:pt x="2063918" y="194506"/>
                </a:lnTo>
                <a:cubicBezTo>
                  <a:pt x="1815455" y="1047968"/>
                  <a:pt x="1093226" y="1671631"/>
                  <a:pt x="224606" y="1801299"/>
                </a:cubicBezTo>
                <a:lnTo>
                  <a:pt x="50540" y="1820401"/>
                </a:lnTo>
                <a:lnTo>
                  <a:pt x="49015" y="1820401"/>
                </a:lnTo>
                <a:lnTo>
                  <a:pt x="0" y="1126437"/>
                </a:lnTo>
                <a:cubicBezTo>
                  <a:pt x="655191" y="1080161"/>
                  <a:pt x="1212201" y="630642"/>
                  <a:pt x="1395796" y="0"/>
                </a:cubicBezTo>
                <a:close/>
              </a:path>
            </a:pathLst>
          </a:custGeom>
          <a:scene3d>
            <a:camera prst="orthographicFront">
              <a:rot lat="0" lon="6000" rev="0"/>
            </a:camera>
            <a:lightRig rig="threePt" dir="t"/>
          </a:scene3d>
        </p:spPr>
      </p:pic>
      <p:pic>
        <p:nvPicPr>
          <p:cNvPr id="74" name="图片 73">
            <a:extLst>
              <a:ext uri="{FF2B5EF4-FFF2-40B4-BE49-F238E27FC236}">
                <a16:creationId xmlns:a16="http://schemas.microsoft.com/office/drawing/2014/main" id="{990C4952-C269-4E7E-B003-265E0D745E3B}"/>
              </a:ext>
            </a:extLst>
          </p:cNvPr>
          <p:cNvPicPr>
            <a:picLocks noChangeAspect="1"/>
          </p:cNvPicPr>
          <p:nvPr/>
        </p:nvPicPr>
        <p:blipFill>
          <a:blip r:embed="rId3"/>
          <a:srcRect l="21791" t="6946" r="46434" b="4022"/>
          <a:stretch>
            <a:fillRect/>
          </a:stretch>
        </p:blipFill>
        <p:spPr>
          <a:xfrm>
            <a:off x="8530570" y="2924652"/>
            <a:ext cx="898501" cy="1519639"/>
          </a:xfrm>
          <a:custGeom>
            <a:avLst/>
            <a:gdLst>
              <a:gd name="connsiteX0" fmla="*/ 798086 w 898501"/>
              <a:gd name="connsiteY0" fmla="*/ 0 h 1519639"/>
              <a:gd name="connsiteX1" fmla="*/ 501829 w 898501"/>
              <a:gd name="connsiteY1" fmla="*/ 1519639 h 1519639"/>
              <a:gd name="connsiteX2" fmla="*/ 0 w 898501"/>
              <a:gd name="connsiteY2" fmla="*/ 1041811 h 1519639"/>
              <a:gd name="connsiteX3" fmla="*/ 153520 w 898501"/>
              <a:gd name="connsiteY3" fmla="*/ 254335 h 1519639"/>
            </a:gdLst>
            <a:ahLst/>
            <a:cxnLst>
              <a:cxn ang="0">
                <a:pos x="connsiteX0" y="connsiteY0"/>
              </a:cxn>
              <a:cxn ang="0">
                <a:pos x="connsiteX1" y="connsiteY1"/>
              </a:cxn>
              <a:cxn ang="0">
                <a:pos x="connsiteX2" y="connsiteY2"/>
              </a:cxn>
              <a:cxn ang="0">
                <a:pos x="connsiteX3" y="connsiteY3"/>
              </a:cxn>
            </a:cxnLst>
            <a:rect l="l" t="t" r="r" b="b"/>
            <a:pathLst>
              <a:path w="898501" h="1519639">
                <a:moveTo>
                  <a:pt x="798086" y="0"/>
                </a:moveTo>
                <a:cubicBezTo>
                  <a:pt x="1003671" y="521019"/>
                  <a:pt x="888069" y="1113998"/>
                  <a:pt x="501829" y="1519639"/>
                </a:cubicBezTo>
                <a:lnTo>
                  <a:pt x="0" y="1041811"/>
                </a:lnTo>
                <a:cubicBezTo>
                  <a:pt x="200149" y="831608"/>
                  <a:pt x="260055" y="524326"/>
                  <a:pt x="153520" y="254335"/>
                </a:cubicBezTo>
                <a:close/>
              </a:path>
            </a:pathLst>
          </a:custGeom>
          <a:scene3d>
            <a:camera prst="orthographicFront">
              <a:rot lat="0" lon="6000" rev="0"/>
            </a:camera>
            <a:lightRig rig="threePt" dir="t"/>
          </a:scene3d>
        </p:spPr>
      </p:pic>
      <p:sp>
        <p:nvSpPr>
          <p:cNvPr id="57" name="文本框 56">
            <a:extLst>
              <a:ext uri="{FF2B5EF4-FFF2-40B4-BE49-F238E27FC236}">
                <a16:creationId xmlns:a16="http://schemas.microsoft.com/office/drawing/2014/main" id="{25484F5D-51FF-419F-B6D0-3EEAB765A2FC}"/>
              </a:ext>
            </a:extLst>
          </p:cNvPr>
          <p:cNvSpPr txBox="1"/>
          <p:nvPr/>
        </p:nvSpPr>
        <p:spPr>
          <a:xfrm>
            <a:off x="6045859" y="958102"/>
            <a:ext cx="4195148" cy="4320519"/>
          </a:xfrm>
          <a:prstGeom prst="rect">
            <a:avLst/>
          </a:prstGeom>
          <a:noFill/>
        </p:spPr>
        <p:txBody>
          <a:bodyPr wrap="square" rtlCol="0">
            <a:prstTxWarp prst="textArchDown">
              <a:avLst>
                <a:gd name="adj" fmla="val 1942666"/>
              </a:avLst>
            </a:prstTxWarp>
            <a:spAutoFit/>
          </a:bodyPr>
          <a:lstStyle/>
          <a:p>
            <a:r>
              <a:rPr lang="en-US" altLang="zh-CN" dirty="0">
                <a:solidFill>
                  <a:schemeClr val="tx1">
                    <a:lumMod val="65000"/>
                    <a:lumOff val="35000"/>
                  </a:schemeClr>
                </a:solidFill>
                <a:latin typeface="HarmonyOS Sans SC Light" panose="00000400000000000000" pitchFamily="2" charset="-122"/>
                <a:ea typeface="HarmonyOS Sans SC Light" panose="00000400000000000000" pitchFamily="2" charset="-122"/>
              </a:rPr>
              <a:t>PPT</a:t>
            </a:r>
            <a:r>
              <a:rPr lang="zh-CN" altLang="en-US" dirty="0">
                <a:solidFill>
                  <a:schemeClr val="tx1">
                    <a:lumMod val="65000"/>
                    <a:lumOff val="35000"/>
                  </a:schemeClr>
                </a:solidFill>
                <a:latin typeface="HarmonyOS Sans SC Light" panose="00000400000000000000" pitchFamily="2" charset="-122"/>
                <a:ea typeface="HarmonyOS Sans SC Light" panose="00000400000000000000" pitchFamily="2" charset="-122"/>
              </a:rPr>
              <a:t>想象派</a:t>
            </a:r>
            <a:endParaRPr lang="en-US" altLang="zh-CN" dirty="0">
              <a:solidFill>
                <a:schemeClr val="tx1">
                  <a:lumMod val="65000"/>
                  <a:lumOff val="35000"/>
                </a:schemeClr>
              </a:solidFill>
              <a:latin typeface="HarmonyOS Sans SC Light" panose="00000400000000000000" pitchFamily="2" charset="-122"/>
              <a:ea typeface="HarmonyOS Sans SC Light" panose="00000400000000000000" pitchFamily="2" charset="-122"/>
            </a:endParaRPr>
          </a:p>
          <a:p>
            <a:r>
              <a:rPr lang="en-US" altLang="zh-CN" dirty="0">
                <a:solidFill>
                  <a:schemeClr val="tx1">
                    <a:lumMod val="65000"/>
                    <a:lumOff val="35000"/>
                  </a:schemeClr>
                </a:solidFill>
                <a:latin typeface="HarmonyOS Sans SC Light" panose="00000400000000000000" pitchFamily="2" charset="-122"/>
                <a:ea typeface="HarmonyOS Sans SC Light" panose="00000400000000000000" pitchFamily="2" charset="-122"/>
              </a:rPr>
              <a:t>PPT Imagination</a:t>
            </a:r>
            <a:endParaRPr lang="zh-CN" altLang="en-US" dirty="0">
              <a:solidFill>
                <a:schemeClr val="tx1">
                  <a:lumMod val="65000"/>
                  <a:lumOff val="35000"/>
                </a:schemeClr>
              </a:solidFill>
              <a:latin typeface="HarmonyOS Sans SC Light" panose="00000400000000000000" pitchFamily="2" charset="-122"/>
              <a:ea typeface="HarmonyOS Sans SC Light" panose="00000400000000000000" pitchFamily="2" charset="-122"/>
            </a:endParaRPr>
          </a:p>
        </p:txBody>
      </p:sp>
      <p:pic>
        <p:nvPicPr>
          <p:cNvPr id="72" name="图片 71">
            <a:extLst>
              <a:ext uri="{FF2B5EF4-FFF2-40B4-BE49-F238E27FC236}">
                <a16:creationId xmlns:a16="http://schemas.microsoft.com/office/drawing/2014/main" id="{FE706885-E000-449B-A02F-26BCA9674C97}"/>
              </a:ext>
            </a:extLst>
          </p:cNvPr>
          <p:cNvPicPr>
            <a:picLocks noChangeAspect="1"/>
          </p:cNvPicPr>
          <p:nvPr/>
        </p:nvPicPr>
        <p:blipFill rotWithShape="1">
          <a:blip r:embed="rId4"/>
          <a:srcRect l="339" t="16901" r="7939" b="34756"/>
          <a:stretch/>
        </p:blipFill>
        <p:spPr>
          <a:xfrm>
            <a:off x="6946633" y="3970734"/>
            <a:ext cx="1928565" cy="903040"/>
          </a:xfrm>
          <a:custGeom>
            <a:avLst/>
            <a:gdLst>
              <a:gd name="connsiteX0" fmla="*/ 480042 w 1928565"/>
              <a:gd name="connsiteY0" fmla="*/ 0 h 903040"/>
              <a:gd name="connsiteX1" fmla="*/ 1516144 w 1928565"/>
              <a:gd name="connsiteY1" fmla="*/ 71246 h 903040"/>
              <a:gd name="connsiteX2" fmla="*/ 1928565 w 1928565"/>
              <a:gd name="connsiteY2" fmla="*/ 593606 h 903040"/>
              <a:gd name="connsiteX3" fmla="*/ 0 w 1928565"/>
              <a:gd name="connsiteY3" fmla="*/ 460991 h 903040"/>
            </a:gdLst>
            <a:ahLst/>
            <a:cxnLst>
              <a:cxn ang="0">
                <a:pos x="connsiteX0" y="connsiteY0"/>
              </a:cxn>
              <a:cxn ang="0">
                <a:pos x="connsiteX1" y="connsiteY1"/>
              </a:cxn>
              <a:cxn ang="0">
                <a:pos x="connsiteX2" y="connsiteY2"/>
              </a:cxn>
              <a:cxn ang="0">
                <a:pos x="connsiteX3" y="connsiteY3"/>
              </a:cxn>
            </a:cxnLst>
            <a:rect l="l" t="t" r="r" b="b"/>
            <a:pathLst>
              <a:path w="1928565" h="903040">
                <a:moveTo>
                  <a:pt x="480042" y="0"/>
                </a:moveTo>
                <a:cubicBezTo>
                  <a:pt x="755576" y="286921"/>
                  <a:pt x="1203929" y="317751"/>
                  <a:pt x="1516144" y="71246"/>
                </a:cubicBezTo>
                <a:lnTo>
                  <a:pt x="1928565" y="593606"/>
                </a:lnTo>
                <a:cubicBezTo>
                  <a:pt x="1347419" y="1052442"/>
                  <a:pt x="512870" y="995055"/>
                  <a:pt x="0" y="460991"/>
                </a:cubicBezTo>
                <a:close/>
              </a:path>
            </a:pathLst>
          </a:custGeom>
        </p:spPr>
      </p:pic>
      <p:pic>
        <p:nvPicPr>
          <p:cNvPr id="70" name="图片 69">
            <a:extLst>
              <a:ext uri="{FF2B5EF4-FFF2-40B4-BE49-F238E27FC236}">
                <a16:creationId xmlns:a16="http://schemas.microsoft.com/office/drawing/2014/main" id="{F36C538B-4F07-42BA-AECE-4F9531EF5D4E}"/>
              </a:ext>
            </a:extLst>
          </p:cNvPr>
          <p:cNvPicPr>
            <a:picLocks noChangeAspect="1"/>
          </p:cNvPicPr>
          <p:nvPr/>
        </p:nvPicPr>
        <p:blipFill>
          <a:blip r:embed="rId5"/>
          <a:srcRect l="73" t="28724" r="35567" b="27719"/>
          <a:stretch>
            <a:fillRect/>
          </a:stretch>
        </p:blipFill>
        <p:spPr>
          <a:xfrm>
            <a:off x="6783831" y="2006024"/>
            <a:ext cx="2471629" cy="1078394"/>
          </a:xfrm>
          <a:custGeom>
            <a:avLst/>
            <a:gdLst>
              <a:gd name="connsiteX0" fmla="*/ 1269037 w 2471629"/>
              <a:gd name="connsiteY0" fmla="*/ 1604 h 1078394"/>
              <a:gd name="connsiteX1" fmla="*/ 2471629 w 2471629"/>
              <a:gd name="connsiteY1" fmla="*/ 763989 h 1078394"/>
              <a:gd name="connsiteX2" fmla="*/ 1879225 w 2471629"/>
              <a:gd name="connsiteY2" fmla="*/ 1078394 h 1078394"/>
              <a:gd name="connsiteX3" fmla="*/ 1237426 w 2471629"/>
              <a:gd name="connsiteY3" fmla="*/ 671525 h 1078394"/>
              <a:gd name="connsiteX4" fmla="*/ 560166 w 2471629"/>
              <a:gd name="connsiteY4" fmla="*/ 1016153 h 1078394"/>
              <a:gd name="connsiteX5" fmla="*/ 0 w 2471629"/>
              <a:gd name="connsiteY5" fmla="*/ 647362 h 1078394"/>
              <a:gd name="connsiteX6" fmla="*/ 1269037 w 2471629"/>
              <a:gd name="connsiteY6" fmla="*/ 1604 h 107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1629" h="1078394">
                <a:moveTo>
                  <a:pt x="1269037" y="1604"/>
                </a:moveTo>
                <a:cubicBezTo>
                  <a:pt x="1776401" y="25545"/>
                  <a:pt x="2233514" y="315332"/>
                  <a:pt x="2471629" y="763989"/>
                </a:cubicBezTo>
                <a:lnTo>
                  <a:pt x="1879225" y="1078394"/>
                </a:lnTo>
                <a:cubicBezTo>
                  <a:pt x="1752148" y="838955"/>
                  <a:pt x="1508196" y="684301"/>
                  <a:pt x="1237426" y="671525"/>
                </a:cubicBezTo>
                <a:cubicBezTo>
                  <a:pt x="966656" y="658748"/>
                  <a:pt x="709225" y="789744"/>
                  <a:pt x="560166" y="1016153"/>
                </a:cubicBezTo>
                <a:lnTo>
                  <a:pt x="0" y="647362"/>
                </a:lnTo>
                <a:cubicBezTo>
                  <a:pt x="279304" y="223120"/>
                  <a:pt x="761672" y="-22336"/>
                  <a:pt x="1269037" y="1604"/>
                </a:cubicBezTo>
                <a:close/>
              </a:path>
            </a:pathLst>
          </a:custGeom>
        </p:spPr>
      </p:pic>
      <p:pic>
        <p:nvPicPr>
          <p:cNvPr id="66" name="图片 65">
            <a:extLst>
              <a:ext uri="{FF2B5EF4-FFF2-40B4-BE49-F238E27FC236}">
                <a16:creationId xmlns:a16="http://schemas.microsoft.com/office/drawing/2014/main" id="{AAC8AC32-59DE-4B12-B72A-C3F45913C0BE}"/>
              </a:ext>
            </a:extLst>
          </p:cNvPr>
          <p:cNvPicPr>
            <a:picLocks noChangeAspect="1"/>
          </p:cNvPicPr>
          <p:nvPr/>
        </p:nvPicPr>
        <p:blipFill>
          <a:blip r:embed="rId6"/>
          <a:srcRect l="15874" t="4558" r="36640" b="831"/>
          <a:stretch>
            <a:fillRect/>
          </a:stretch>
        </p:blipFill>
        <p:spPr>
          <a:xfrm>
            <a:off x="9975381" y="1614429"/>
            <a:ext cx="1258045" cy="3486199"/>
          </a:xfrm>
          <a:custGeom>
            <a:avLst/>
            <a:gdLst>
              <a:gd name="connsiteX0" fmla="*/ 689123 w 1258045"/>
              <a:gd name="connsiteY0" fmla="*/ 0 h 3486199"/>
              <a:gd name="connsiteX1" fmla="*/ 797231 w 1258045"/>
              <a:gd name="connsiteY1" fmla="*/ 3486199 h 3486199"/>
              <a:gd name="connsiteX2" fmla="*/ 79983 w 1258045"/>
              <a:gd name="connsiteY2" fmla="*/ 3054520 h 3486199"/>
              <a:gd name="connsiteX3" fmla="*/ 0 w 1258045"/>
              <a:gd name="connsiteY3" fmla="*/ 475291 h 3486199"/>
            </a:gdLst>
            <a:ahLst/>
            <a:cxnLst>
              <a:cxn ang="0">
                <a:pos x="connsiteX0" y="connsiteY0"/>
              </a:cxn>
              <a:cxn ang="0">
                <a:pos x="connsiteX1" y="connsiteY1"/>
              </a:cxn>
              <a:cxn ang="0">
                <a:pos x="connsiteX2" y="connsiteY2"/>
              </a:cxn>
              <a:cxn ang="0">
                <a:pos x="connsiteX3" y="connsiteY3"/>
              </a:cxn>
            </a:cxnLst>
            <a:rect l="l" t="t" r="r" b="b"/>
            <a:pathLst>
              <a:path w="1258045" h="3486199">
                <a:moveTo>
                  <a:pt x="689123" y="0"/>
                </a:moveTo>
                <a:cubicBezTo>
                  <a:pt x="1406460" y="1040065"/>
                  <a:pt x="1448746" y="2403685"/>
                  <a:pt x="797231" y="3486199"/>
                </a:cubicBezTo>
                <a:lnTo>
                  <a:pt x="79983" y="3054520"/>
                </a:lnTo>
                <a:cubicBezTo>
                  <a:pt x="562000" y="2253633"/>
                  <a:pt x="530715" y="1244772"/>
                  <a:pt x="0" y="475291"/>
                </a:cubicBezTo>
                <a:close/>
              </a:path>
            </a:pathLst>
          </a:custGeom>
        </p:spPr>
      </p:pic>
      <p:pic>
        <p:nvPicPr>
          <p:cNvPr id="64" name="图片 63">
            <a:extLst>
              <a:ext uri="{FF2B5EF4-FFF2-40B4-BE49-F238E27FC236}">
                <a16:creationId xmlns:a16="http://schemas.microsoft.com/office/drawing/2014/main" id="{80BEB0D3-AEA4-460C-86DC-EA86FA16BB7D}"/>
              </a:ext>
            </a:extLst>
          </p:cNvPr>
          <p:cNvPicPr>
            <a:picLocks noChangeAspect="1"/>
          </p:cNvPicPr>
          <p:nvPr/>
        </p:nvPicPr>
        <p:blipFill>
          <a:blip r:embed="rId7"/>
          <a:srcRect l="39325" t="1872" r="14204"/>
          <a:stretch>
            <a:fillRect/>
          </a:stretch>
        </p:blipFill>
        <p:spPr>
          <a:xfrm>
            <a:off x="9075498" y="1753666"/>
            <a:ext cx="1214241" cy="2188023"/>
          </a:xfrm>
          <a:custGeom>
            <a:avLst/>
            <a:gdLst>
              <a:gd name="connsiteX0" fmla="*/ 449891 w 1214241"/>
              <a:gd name="connsiteY0" fmla="*/ 0 h 2188023"/>
              <a:gd name="connsiteX1" fmla="*/ 1186645 w 1214241"/>
              <a:gd name="connsiteY1" fmla="*/ 2048559 h 2188023"/>
              <a:gd name="connsiteX2" fmla="*/ 1159767 w 1214241"/>
              <a:gd name="connsiteY2" fmla="*/ 2188023 h 2188023"/>
              <a:gd name="connsiteX3" fmla="*/ 1103454 w 1214241"/>
              <a:gd name="connsiteY3" fmla="*/ 2188023 h 2188023"/>
              <a:gd name="connsiteX4" fmla="*/ 495366 w 1214241"/>
              <a:gd name="connsiteY4" fmla="*/ 2049225 h 2188023"/>
              <a:gd name="connsiteX5" fmla="*/ 0 w 1214241"/>
              <a:gd name="connsiteY5" fmla="*/ 508639 h 218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241" h="2188023">
                <a:moveTo>
                  <a:pt x="449891" y="0"/>
                </a:moveTo>
                <a:cubicBezTo>
                  <a:pt x="1031624" y="514541"/>
                  <a:pt x="1306459" y="1288364"/>
                  <a:pt x="1186645" y="2048559"/>
                </a:cubicBezTo>
                <a:lnTo>
                  <a:pt x="1159767" y="2188023"/>
                </a:lnTo>
                <a:lnTo>
                  <a:pt x="1103454" y="2188023"/>
                </a:lnTo>
                <a:lnTo>
                  <a:pt x="495366" y="2049225"/>
                </a:lnTo>
                <a:cubicBezTo>
                  <a:pt x="624437" y="1483747"/>
                  <a:pt x="434460" y="892918"/>
                  <a:pt x="0" y="508639"/>
                </a:cubicBezTo>
                <a:close/>
              </a:path>
            </a:pathLst>
          </a:custGeom>
          <a:scene3d>
            <a:camera prst="orthographicFront">
              <a:rot lat="0" lon="6000" rev="0"/>
            </a:camera>
            <a:lightRig rig="threePt" dir="t"/>
          </a:scene3d>
        </p:spPr>
      </p:pic>
      <p:pic>
        <p:nvPicPr>
          <p:cNvPr id="61" name="图片 60">
            <a:extLst>
              <a:ext uri="{FF2B5EF4-FFF2-40B4-BE49-F238E27FC236}">
                <a16:creationId xmlns:a16="http://schemas.microsoft.com/office/drawing/2014/main" id="{23B3DD12-38F4-48CF-9A2B-80E0C8916952}"/>
              </a:ext>
            </a:extLst>
          </p:cNvPr>
          <p:cNvPicPr>
            <a:picLocks noChangeAspect="1"/>
          </p:cNvPicPr>
          <p:nvPr/>
        </p:nvPicPr>
        <p:blipFill>
          <a:blip r:embed="rId8"/>
          <a:srcRect l="4398" t="17081" r="9578" b="17494"/>
          <a:stretch>
            <a:fillRect/>
          </a:stretch>
        </p:blipFill>
        <p:spPr>
          <a:xfrm>
            <a:off x="7260648" y="1176594"/>
            <a:ext cx="2173433" cy="1012057"/>
          </a:xfrm>
          <a:custGeom>
            <a:avLst/>
            <a:gdLst>
              <a:gd name="connsiteX0" fmla="*/ 705928 w 2173433"/>
              <a:gd name="connsiteY0" fmla="*/ 1074 h 1012057"/>
              <a:gd name="connsiteX1" fmla="*/ 2173433 w 2173433"/>
              <a:gd name="connsiteY1" fmla="*/ 482674 h 1012057"/>
              <a:gd name="connsiteX2" fmla="*/ 1758273 w 2173433"/>
              <a:gd name="connsiteY2" fmla="*/ 1012057 h 1012057"/>
              <a:gd name="connsiteX3" fmla="*/ 230480 w 2173433"/>
              <a:gd name="connsiteY3" fmla="*/ 769121 h 1012057"/>
              <a:gd name="connsiteX4" fmla="*/ 0 w 2173433"/>
              <a:gd name="connsiteY4" fmla="*/ 137074 h 1012057"/>
              <a:gd name="connsiteX5" fmla="*/ 705928 w 2173433"/>
              <a:gd name="connsiteY5" fmla="*/ 1074 h 101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433" h="1012057">
                <a:moveTo>
                  <a:pt x="705928" y="1074"/>
                </a:moveTo>
                <a:cubicBezTo>
                  <a:pt x="1229085" y="-15039"/>
                  <a:pt x="1749903" y="150527"/>
                  <a:pt x="2173433" y="482674"/>
                </a:cubicBezTo>
                <a:lnTo>
                  <a:pt x="1758273" y="1012057"/>
                </a:lnTo>
                <a:cubicBezTo>
                  <a:pt x="1325231" y="672451"/>
                  <a:pt x="747502" y="580586"/>
                  <a:pt x="230480" y="769121"/>
                </a:cubicBezTo>
                <a:lnTo>
                  <a:pt x="0" y="137074"/>
                </a:lnTo>
                <a:cubicBezTo>
                  <a:pt x="229848" y="53258"/>
                  <a:pt x="468130" y="8398"/>
                  <a:pt x="705928" y="1074"/>
                </a:cubicBezTo>
                <a:close/>
              </a:path>
            </a:pathLst>
          </a:custGeom>
          <a:scene3d>
            <a:camera prst="orthographicFront">
              <a:rot lat="0" lon="6000" rev="0"/>
            </a:camera>
            <a:lightRig rig="threePt" dir="t"/>
          </a:scene3d>
        </p:spPr>
      </p:pic>
      <p:pic>
        <p:nvPicPr>
          <p:cNvPr id="59" name="图片 58">
            <a:extLst>
              <a:ext uri="{FF2B5EF4-FFF2-40B4-BE49-F238E27FC236}">
                <a16:creationId xmlns:a16="http://schemas.microsoft.com/office/drawing/2014/main" id="{D938C256-983E-4BDD-A91D-E53D6A2D6A2A}"/>
              </a:ext>
            </a:extLst>
          </p:cNvPr>
          <p:cNvPicPr>
            <a:picLocks noChangeAspect="1"/>
          </p:cNvPicPr>
          <p:nvPr/>
        </p:nvPicPr>
        <p:blipFill>
          <a:blip r:embed="rId9">
            <a:extLst>
              <a:ext uri="{28A0092B-C50C-407E-A947-70E740481C1C}">
                <a14:useLocalDpi xmlns:a14="http://schemas.microsoft.com/office/drawing/2010/main" val="0"/>
              </a:ext>
            </a:extLst>
          </a:blip>
          <a:srcRect l="34962" r="34962"/>
          <a:stretch/>
        </p:blipFill>
        <p:spPr>
          <a:xfrm>
            <a:off x="6547959" y="2763987"/>
            <a:ext cx="850342" cy="1583321"/>
          </a:xfrm>
          <a:custGeom>
            <a:avLst/>
            <a:gdLst>
              <a:gd name="connsiteX0" fmla="*/ 172404 w 850342"/>
              <a:gd name="connsiteY0" fmla="*/ 0 h 1583321"/>
              <a:gd name="connsiteX1" fmla="*/ 774604 w 850342"/>
              <a:gd name="connsiteY1" fmla="*/ 324814 h 1583321"/>
              <a:gd name="connsiteX2" fmla="*/ 850342 w 850342"/>
              <a:gd name="connsiteY2" fmla="*/ 1154886 h 1583321"/>
              <a:gd name="connsiteX3" fmla="*/ 316870 w 850342"/>
              <a:gd name="connsiteY3" fmla="*/ 1583321 h 1583321"/>
              <a:gd name="connsiteX4" fmla="*/ 172404 w 850342"/>
              <a:gd name="connsiteY4" fmla="*/ 0 h 158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342" h="1583321">
                <a:moveTo>
                  <a:pt x="172404" y="0"/>
                </a:moveTo>
                <a:lnTo>
                  <a:pt x="774604" y="324814"/>
                </a:lnTo>
                <a:cubicBezTo>
                  <a:pt x="630717" y="591578"/>
                  <a:pt x="660553" y="918568"/>
                  <a:pt x="850342" y="1154886"/>
                </a:cubicBezTo>
                <a:lnTo>
                  <a:pt x="316870" y="1583321"/>
                </a:lnTo>
                <a:cubicBezTo>
                  <a:pt x="-45143" y="1132556"/>
                  <a:pt x="-102052" y="508838"/>
                  <a:pt x="172404" y="0"/>
                </a:cubicBezTo>
                <a:close/>
              </a:path>
            </a:pathLst>
          </a:custGeom>
          <a:scene3d>
            <a:camera prst="orthographicFront">
              <a:rot lat="0" lon="6000" rev="0"/>
            </a:camera>
            <a:lightRig rig="threePt" dir="t"/>
          </a:scene3d>
        </p:spPr>
      </p:pic>
      <p:pic>
        <p:nvPicPr>
          <p:cNvPr id="56" name="图片 55">
            <a:extLst>
              <a:ext uri="{FF2B5EF4-FFF2-40B4-BE49-F238E27FC236}">
                <a16:creationId xmlns:a16="http://schemas.microsoft.com/office/drawing/2014/main" id="{F26A0A83-3A17-4903-AE37-9BF87CF000EA}"/>
              </a:ext>
            </a:extLst>
          </p:cNvPr>
          <p:cNvPicPr>
            <a:picLocks noChangeAspect="1"/>
          </p:cNvPicPr>
          <p:nvPr/>
        </p:nvPicPr>
        <p:blipFill rotWithShape="1">
          <a:blip r:embed="rId10">
            <a:extLst>
              <a:ext uri="{28A0092B-C50C-407E-A947-70E740481C1C}">
                <a14:useLocalDpi xmlns:a14="http://schemas.microsoft.com/office/drawing/2010/main" val="0"/>
              </a:ext>
            </a:extLst>
          </a:blip>
          <a:srcRect l="23299" t="24179" r="31465" b="28447"/>
          <a:stretch/>
        </p:blipFill>
        <p:spPr>
          <a:xfrm>
            <a:off x="5740446" y="1374302"/>
            <a:ext cx="1662976" cy="2335865"/>
          </a:xfrm>
          <a:custGeom>
            <a:avLst/>
            <a:gdLst>
              <a:gd name="connsiteX0" fmla="*/ 1350115 w 1662976"/>
              <a:gd name="connsiteY0" fmla="*/ 0 h 2335865"/>
              <a:gd name="connsiteX1" fmla="*/ 1414634 w 1662976"/>
              <a:gd name="connsiteY1" fmla="*/ 0 h 2335865"/>
              <a:gd name="connsiteX2" fmla="*/ 1662976 w 1662976"/>
              <a:gd name="connsiteY2" fmla="*/ 604637 h 2335865"/>
              <a:gd name="connsiteX3" fmla="*/ 691692 w 1662976"/>
              <a:gd name="connsiteY3" fmla="*/ 2255944 h 2335865"/>
              <a:gd name="connsiteX4" fmla="*/ 15761 w 1662976"/>
              <a:gd name="connsiteY4" fmla="*/ 2335865 h 2335865"/>
              <a:gd name="connsiteX5" fmla="*/ 1232533 w 1662976"/>
              <a:gd name="connsiteY5" fmla="*/ 54097 h 2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976" h="2335865">
                <a:moveTo>
                  <a:pt x="1350115" y="0"/>
                </a:moveTo>
                <a:lnTo>
                  <a:pt x="1414634" y="0"/>
                </a:lnTo>
                <a:lnTo>
                  <a:pt x="1662976" y="604637"/>
                </a:lnTo>
                <a:cubicBezTo>
                  <a:pt x="1005339" y="874748"/>
                  <a:pt x="608212" y="1549915"/>
                  <a:pt x="691692" y="2255944"/>
                </a:cubicBezTo>
                <a:lnTo>
                  <a:pt x="15761" y="2335865"/>
                </a:lnTo>
                <a:cubicBezTo>
                  <a:pt x="-96129" y="1389561"/>
                  <a:pt x="395888" y="482035"/>
                  <a:pt x="1232533" y="54097"/>
                </a:cubicBezTo>
                <a:close/>
              </a:path>
            </a:pathLst>
          </a:custGeom>
          <a:scene3d>
            <a:camera prst="orthographicFront">
              <a:rot lat="0" lon="6000" rev="0"/>
            </a:camera>
            <a:lightRig rig="threePt" dir="t"/>
          </a:scene3d>
        </p:spPr>
      </p:pic>
      <p:pic>
        <p:nvPicPr>
          <p:cNvPr id="54" name="图片 53">
            <a:extLst>
              <a:ext uri="{FF2B5EF4-FFF2-40B4-BE49-F238E27FC236}">
                <a16:creationId xmlns:a16="http://schemas.microsoft.com/office/drawing/2014/main" id="{0AB6A18F-D0F1-4CD2-8E20-42553EB25C02}"/>
              </a:ext>
            </a:extLst>
          </p:cNvPr>
          <p:cNvPicPr>
            <a:picLocks noChangeAspect="1"/>
          </p:cNvPicPr>
          <p:nvPr/>
        </p:nvPicPr>
        <p:blipFill rotWithShape="1">
          <a:blip r:embed="rId11">
            <a:extLst>
              <a:ext uri="{28A0092B-C50C-407E-A947-70E740481C1C}">
                <a14:useLocalDpi xmlns:a14="http://schemas.microsoft.com/office/drawing/2010/main" val="0"/>
              </a:ext>
            </a:extLst>
          </a:blip>
          <a:srcRect l="-2590" t="8621" r="2590" b="23245"/>
          <a:stretch/>
        </p:blipFill>
        <p:spPr>
          <a:xfrm>
            <a:off x="7940964" y="4740727"/>
            <a:ext cx="2763752" cy="1918382"/>
          </a:xfrm>
          <a:custGeom>
            <a:avLst/>
            <a:gdLst>
              <a:gd name="connsiteX0" fmla="*/ 2051904 w 2763752"/>
              <a:gd name="connsiteY0" fmla="*/ 0 h 1918382"/>
              <a:gd name="connsiteX1" fmla="*/ 2763752 w 2763752"/>
              <a:gd name="connsiteY1" fmla="*/ 467811 h 1918382"/>
              <a:gd name="connsiteX2" fmla="*/ 0 w 2763752"/>
              <a:gd name="connsiteY2" fmla="*/ 1917512 h 1918382"/>
              <a:gd name="connsiteX3" fmla="*/ 19773 w 2763752"/>
              <a:gd name="connsiteY3" fmla="*/ 1065936 h 1918382"/>
              <a:gd name="connsiteX4" fmla="*/ 2051904 w 2763752"/>
              <a:gd name="connsiteY4" fmla="*/ 0 h 1918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3752" h="1918382">
                <a:moveTo>
                  <a:pt x="2051904" y="0"/>
                </a:moveTo>
                <a:lnTo>
                  <a:pt x="2763752" y="467811"/>
                </a:lnTo>
                <a:cubicBezTo>
                  <a:pt x="2154184" y="1395362"/>
                  <a:pt x="1109622" y="1943278"/>
                  <a:pt x="0" y="1917512"/>
                </a:cubicBezTo>
                <a:lnTo>
                  <a:pt x="19773" y="1065936"/>
                </a:lnTo>
                <a:cubicBezTo>
                  <a:pt x="835655" y="1084881"/>
                  <a:pt x="1603701" y="682009"/>
                  <a:pt x="2051904" y="0"/>
                </a:cubicBezTo>
                <a:close/>
              </a:path>
            </a:pathLst>
          </a:custGeom>
          <a:effectLst/>
          <a:scene3d>
            <a:camera prst="perspectiveContrastingRightFacing" fov="0">
              <a:rot lat="0" lon="6000" rev="0"/>
            </a:camera>
            <a:lightRig rig="threePt" dir="t"/>
          </a:scene3d>
        </p:spPr>
      </p:pic>
      <p:pic>
        <p:nvPicPr>
          <p:cNvPr id="52" name="图片 51">
            <a:extLst>
              <a:ext uri="{FF2B5EF4-FFF2-40B4-BE49-F238E27FC236}">
                <a16:creationId xmlns:a16="http://schemas.microsoft.com/office/drawing/2014/main" id="{81D62247-7264-4FED-994A-9F2AD5748A76}"/>
              </a:ext>
            </a:extLst>
          </p:cNvPr>
          <p:cNvPicPr>
            <a:picLocks noChangeAspect="1"/>
          </p:cNvPicPr>
          <p:nvPr/>
        </p:nvPicPr>
        <p:blipFill rotWithShape="1">
          <a:blip r:embed="rId12">
            <a:extLst>
              <a:ext uri="{28A0092B-C50C-407E-A947-70E740481C1C}">
                <a14:useLocalDpi xmlns:a14="http://schemas.microsoft.com/office/drawing/2010/main" val="0"/>
              </a:ext>
            </a:extLst>
          </a:blip>
          <a:srcRect l="3930" t="21486" r="3827" b="26947"/>
          <a:stretch/>
        </p:blipFill>
        <p:spPr>
          <a:xfrm>
            <a:off x="4976534" y="4222395"/>
            <a:ext cx="2863675" cy="2427936"/>
          </a:xfrm>
          <a:custGeom>
            <a:avLst/>
            <a:gdLst>
              <a:gd name="connsiteX0" fmla="*/ 793881 w 2863675"/>
              <a:gd name="connsiteY0" fmla="*/ 0 h 2427936"/>
              <a:gd name="connsiteX1" fmla="*/ 2863675 w 2863675"/>
              <a:gd name="connsiteY1" fmla="*/ 1589684 h 2427936"/>
              <a:gd name="connsiteX2" fmla="*/ 2801639 w 2863675"/>
              <a:gd name="connsiteY2" fmla="*/ 2427936 h 2427936"/>
              <a:gd name="connsiteX3" fmla="*/ 0 w 2863675"/>
              <a:gd name="connsiteY3" fmla="*/ 276166 h 2427936"/>
            </a:gdLst>
            <a:ahLst/>
            <a:cxnLst>
              <a:cxn ang="0">
                <a:pos x="connsiteX0" y="connsiteY0"/>
              </a:cxn>
              <a:cxn ang="0">
                <a:pos x="connsiteX1" y="connsiteY1"/>
              </a:cxn>
              <a:cxn ang="0">
                <a:pos x="connsiteX2" y="connsiteY2"/>
              </a:cxn>
              <a:cxn ang="0">
                <a:pos x="connsiteX3" y="connsiteY3"/>
              </a:cxn>
            </a:cxnLst>
            <a:rect l="l" t="t" r="r" b="b"/>
            <a:pathLst>
              <a:path w="2863675" h="2427936">
                <a:moveTo>
                  <a:pt x="793881" y="0"/>
                </a:moveTo>
                <a:cubicBezTo>
                  <a:pt x="1105258" y="895099"/>
                  <a:pt x="1918549" y="1519738"/>
                  <a:pt x="2863675" y="1589684"/>
                </a:cubicBezTo>
                <a:lnTo>
                  <a:pt x="2801639" y="2427936"/>
                </a:lnTo>
                <a:cubicBezTo>
                  <a:pt x="1522332" y="2333258"/>
                  <a:pt x="421475" y="1487757"/>
                  <a:pt x="0" y="276166"/>
                </a:cubicBezTo>
                <a:close/>
              </a:path>
            </a:pathLst>
          </a:custGeom>
          <a:effectLst/>
          <a:scene3d>
            <a:camera prst="perspectiveContrastingRightFacing" fov="0">
              <a:rot lat="0" lon="6000" rev="0"/>
            </a:camera>
            <a:lightRig rig="threePt" dir="t"/>
          </a:scene3d>
        </p:spPr>
      </p:pic>
      <p:pic>
        <p:nvPicPr>
          <p:cNvPr id="50" name="图片 49">
            <a:extLst>
              <a:ext uri="{FF2B5EF4-FFF2-40B4-BE49-F238E27FC236}">
                <a16:creationId xmlns:a16="http://schemas.microsoft.com/office/drawing/2014/main" id="{3C4270FB-6227-4A48-82A2-2E0FFD372186}"/>
              </a:ext>
            </a:extLst>
          </p:cNvPr>
          <p:cNvPicPr>
            <a:picLocks noChangeAspect="1"/>
          </p:cNvPicPr>
          <p:nvPr/>
        </p:nvPicPr>
        <p:blipFill rotWithShape="1">
          <a:blip r:embed="rId13">
            <a:extLst>
              <a:ext uri="{28A0092B-C50C-407E-A947-70E740481C1C}">
                <a14:useLocalDpi xmlns:a14="http://schemas.microsoft.com/office/drawing/2010/main" val="0"/>
              </a:ext>
            </a:extLst>
          </a:blip>
          <a:srcRect l="36475" t="53058" r="35040" b="11933"/>
          <a:stretch/>
        </p:blipFill>
        <p:spPr>
          <a:xfrm>
            <a:off x="4797879" y="1625807"/>
            <a:ext cx="1248987" cy="2741306"/>
          </a:xfrm>
          <a:custGeom>
            <a:avLst/>
            <a:gdLst>
              <a:gd name="connsiteX0" fmla="*/ 561126 w 1248987"/>
              <a:gd name="connsiteY0" fmla="*/ 0 h 2741306"/>
              <a:gd name="connsiteX1" fmla="*/ 1248987 w 1248987"/>
              <a:gd name="connsiteY1" fmla="*/ 470078 h 2741306"/>
              <a:gd name="connsiteX2" fmla="*/ 933986 w 1248987"/>
              <a:gd name="connsiteY2" fmla="*/ 2501605 h 2741306"/>
              <a:gd name="connsiteX3" fmla="*/ 136070 w 1248987"/>
              <a:gd name="connsiteY3" fmla="*/ 2741306 h 2741306"/>
              <a:gd name="connsiteX4" fmla="*/ 561126 w 1248987"/>
              <a:gd name="connsiteY4" fmla="*/ 0 h 2741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987" h="2741306">
                <a:moveTo>
                  <a:pt x="561126" y="0"/>
                </a:moveTo>
                <a:lnTo>
                  <a:pt x="1248987" y="470078"/>
                </a:lnTo>
                <a:cubicBezTo>
                  <a:pt x="842491" y="1064900"/>
                  <a:pt x="726708" y="1811614"/>
                  <a:pt x="933986" y="2501605"/>
                </a:cubicBezTo>
                <a:lnTo>
                  <a:pt x="136070" y="2741306"/>
                </a:lnTo>
                <a:cubicBezTo>
                  <a:pt x="-143628" y="1810244"/>
                  <a:pt x="12607" y="802641"/>
                  <a:pt x="561126" y="0"/>
                </a:cubicBezTo>
                <a:close/>
              </a:path>
            </a:pathLst>
          </a:custGeom>
          <a:effectLst/>
          <a:scene3d>
            <a:camera prst="perspectiveContrastingRightFacing" fov="0">
              <a:rot lat="0" lon="6000" rev="0"/>
            </a:camera>
            <a:lightRig rig="threePt" dir="t"/>
          </a:scene3d>
        </p:spPr>
      </p:pic>
      <p:pic>
        <p:nvPicPr>
          <p:cNvPr id="48" name="图片 47">
            <a:extLst>
              <a:ext uri="{FF2B5EF4-FFF2-40B4-BE49-F238E27FC236}">
                <a16:creationId xmlns:a16="http://schemas.microsoft.com/office/drawing/2014/main" id="{981947B9-543F-42C3-A583-B1B0B5691677}"/>
              </a:ext>
            </a:extLst>
          </p:cNvPr>
          <p:cNvPicPr>
            <a:picLocks noChangeAspect="1"/>
          </p:cNvPicPr>
          <p:nvPr/>
        </p:nvPicPr>
        <p:blipFill rotWithShape="1">
          <a:blip r:embed="rId14">
            <a:extLst>
              <a:ext uri="{28A0092B-C50C-407E-A947-70E740481C1C}">
                <a14:useLocalDpi xmlns:a14="http://schemas.microsoft.com/office/drawing/2010/main" val="0"/>
              </a:ext>
            </a:extLst>
          </a:blip>
          <a:srcRect l="61592" t="22360" r="-118" b="15326"/>
          <a:stretch/>
        </p:blipFill>
        <p:spPr>
          <a:xfrm>
            <a:off x="5420397" y="302046"/>
            <a:ext cx="2072500" cy="1731281"/>
          </a:xfrm>
          <a:custGeom>
            <a:avLst/>
            <a:gdLst>
              <a:gd name="connsiteX0" fmla="*/ 1888998 w 2072500"/>
              <a:gd name="connsiteY0" fmla="*/ 0 h 1731281"/>
              <a:gd name="connsiteX1" fmla="*/ 2072500 w 2072500"/>
              <a:gd name="connsiteY1" fmla="*/ 815653 h 1731281"/>
              <a:gd name="connsiteX2" fmla="*/ 674301 w 2072500"/>
              <a:gd name="connsiteY2" fmla="*/ 1731281 h 1731281"/>
              <a:gd name="connsiteX3" fmla="*/ 0 w 2072500"/>
              <a:gd name="connsiteY3" fmla="*/ 1237035 h 1731281"/>
              <a:gd name="connsiteX4" fmla="*/ 1888998 w 2072500"/>
              <a:gd name="connsiteY4" fmla="*/ 0 h 1731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500" h="1731281">
                <a:moveTo>
                  <a:pt x="1888998" y="0"/>
                </a:moveTo>
                <a:lnTo>
                  <a:pt x="2072500" y="815653"/>
                </a:lnTo>
                <a:cubicBezTo>
                  <a:pt x="1511132" y="941947"/>
                  <a:pt x="1014463" y="1267197"/>
                  <a:pt x="674301" y="1731281"/>
                </a:cubicBezTo>
                <a:lnTo>
                  <a:pt x="0" y="1237035"/>
                </a:lnTo>
                <a:cubicBezTo>
                  <a:pt x="459567" y="610047"/>
                  <a:pt x="1130577" y="170627"/>
                  <a:pt x="1888998" y="0"/>
                </a:cubicBezTo>
                <a:close/>
              </a:path>
            </a:pathLst>
          </a:custGeom>
          <a:effectLst/>
          <a:scene3d>
            <a:camera prst="orthographicFront">
              <a:rot lat="0" lon="6000" rev="0"/>
            </a:camera>
            <a:lightRig rig="threePt" dir="t"/>
          </a:scene3d>
        </p:spPr>
      </p:pic>
      <p:sp>
        <p:nvSpPr>
          <p:cNvPr id="77" name="文本框 76">
            <a:extLst>
              <a:ext uri="{FF2B5EF4-FFF2-40B4-BE49-F238E27FC236}">
                <a16:creationId xmlns:a16="http://schemas.microsoft.com/office/drawing/2014/main" id="{297C51A5-3365-4BA4-9BD1-E9BD03B50C14}"/>
              </a:ext>
            </a:extLst>
          </p:cNvPr>
          <p:cNvSpPr txBox="1"/>
          <p:nvPr/>
        </p:nvSpPr>
        <p:spPr>
          <a:xfrm>
            <a:off x="7589687" y="3057703"/>
            <a:ext cx="986784" cy="419602"/>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HarmonyOS Sans SC Medium" panose="00000600000000000000" pitchFamily="2" charset="-122"/>
                <a:ea typeface="HarmonyOS Sans SC Medium" panose="00000600000000000000" pitchFamily="2" charset="-122"/>
              </a:rPr>
              <a:t>想象派</a:t>
            </a:r>
          </a:p>
        </p:txBody>
      </p:sp>
      <p:sp>
        <p:nvSpPr>
          <p:cNvPr id="78" name="矩形 77">
            <a:extLst>
              <a:ext uri="{FF2B5EF4-FFF2-40B4-BE49-F238E27FC236}">
                <a16:creationId xmlns:a16="http://schemas.microsoft.com/office/drawing/2014/main" id="{8EFC9097-FF94-4E37-9591-D167BFC1823E}"/>
              </a:ext>
            </a:extLst>
          </p:cNvPr>
          <p:cNvSpPr/>
          <p:nvPr/>
        </p:nvSpPr>
        <p:spPr>
          <a:xfrm>
            <a:off x="7792281" y="3550927"/>
            <a:ext cx="3575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FD946121-9811-4041-BD80-7E5226CB7750}"/>
              </a:ext>
            </a:extLst>
          </p:cNvPr>
          <p:cNvSpPr txBox="1"/>
          <p:nvPr/>
        </p:nvSpPr>
        <p:spPr>
          <a:xfrm>
            <a:off x="858216" y="368729"/>
            <a:ext cx="2873113" cy="523220"/>
          </a:xfrm>
          <a:prstGeom prst="rect">
            <a:avLst/>
          </a:prstGeom>
          <a:noFill/>
        </p:spPr>
        <p:txBody>
          <a:bodyPr wrap="square" rtlCol="0">
            <a:spAutoFit/>
          </a:bodyPr>
          <a:lstStyle/>
          <a:p>
            <a:pPr algn="dist"/>
            <a:r>
              <a:rPr lang="en-US" altLang="zh-CN"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rPr>
              <a:t>IMAGINATION</a:t>
            </a:r>
            <a:endParaRPr lang="zh-CN" altLang="en-US" sz="2800">
              <a:gradFill flip="none" rotWithShape="1">
                <a:gsLst>
                  <a:gs pos="0">
                    <a:schemeClr val="tx1">
                      <a:alpha val="23000"/>
                    </a:schemeClr>
                  </a:gs>
                  <a:gs pos="100000">
                    <a:schemeClr val="tx1">
                      <a:alpha val="0"/>
                    </a:schemeClr>
                  </a:gs>
                </a:gsLst>
                <a:lin ang="5400000" scaled="1"/>
                <a:tileRect/>
              </a:gradFill>
              <a:latin typeface="HarmonyOS Sans SC Black" panose="00000A00000000000000" pitchFamily="2" charset="-122"/>
              <a:ea typeface="HarmonyOS Sans SC Black" panose="00000A00000000000000" pitchFamily="2" charset="-122"/>
            </a:endParaRPr>
          </a:p>
        </p:txBody>
      </p:sp>
      <p:sp>
        <p:nvSpPr>
          <p:cNvPr id="80" name="文本框 79">
            <a:extLst>
              <a:ext uri="{FF2B5EF4-FFF2-40B4-BE49-F238E27FC236}">
                <a16:creationId xmlns:a16="http://schemas.microsoft.com/office/drawing/2014/main" id="{AB0665C8-A5FE-415A-8475-12710527B0FF}"/>
              </a:ext>
            </a:extLst>
          </p:cNvPr>
          <p:cNvSpPr txBox="1"/>
          <p:nvPr/>
        </p:nvSpPr>
        <p:spPr>
          <a:xfrm>
            <a:off x="858216" y="538006"/>
            <a:ext cx="3032828" cy="707886"/>
          </a:xfrm>
          <a:prstGeom prst="rect">
            <a:avLst/>
          </a:prstGeom>
          <a:noFill/>
        </p:spPr>
        <p:txBody>
          <a:bodyPr wrap="square" rtlCol="0">
            <a:spAutoFit/>
          </a:bodyPr>
          <a:lstStyle/>
          <a:p>
            <a:pPr algn="dist"/>
            <a:r>
              <a:rPr lang="zh-CN" altLang="en-US" sz="2400" dirty="0">
                <a:latin typeface="HarmonyOS Sans SC Medium" panose="00000600000000000000" pitchFamily="2" charset="-122"/>
                <a:ea typeface="HarmonyOS Sans SC Medium" panose="00000600000000000000" pitchFamily="2" charset="-122"/>
              </a:rPr>
              <a:t>如果有</a:t>
            </a:r>
            <a:r>
              <a:rPr lang="zh-CN" altLang="en-US" sz="4000" dirty="0">
                <a:solidFill>
                  <a:schemeClr val="accent2"/>
                </a:solidFill>
                <a:latin typeface="HarmonyOS Sans SC Medium" panose="00000600000000000000" pitchFamily="2" charset="-122"/>
                <a:ea typeface="HarmonyOS Sans SC Medium" panose="00000600000000000000" pitchFamily="2" charset="-122"/>
              </a:rPr>
              <a:t>很多</a:t>
            </a:r>
            <a:r>
              <a:rPr lang="zh-CN" altLang="en-US" sz="2400" dirty="0">
                <a:latin typeface="HarmonyOS Sans SC Medium" panose="00000600000000000000" pitchFamily="2" charset="-122"/>
                <a:ea typeface="HarmonyOS Sans SC Medium" panose="00000600000000000000" pitchFamily="2" charset="-122"/>
              </a:rPr>
              <a:t>张图片</a:t>
            </a:r>
          </a:p>
        </p:txBody>
      </p:sp>
      <p:sp>
        <p:nvSpPr>
          <p:cNvPr id="81" name="矩形 80">
            <a:extLst>
              <a:ext uri="{FF2B5EF4-FFF2-40B4-BE49-F238E27FC236}">
                <a16:creationId xmlns:a16="http://schemas.microsoft.com/office/drawing/2014/main" id="{D67FB79B-08F4-469E-BB9B-6A2C96C236BC}"/>
              </a:ext>
            </a:extLst>
          </p:cNvPr>
          <p:cNvSpPr/>
          <p:nvPr/>
        </p:nvSpPr>
        <p:spPr>
          <a:xfrm>
            <a:off x="698501" y="0"/>
            <a:ext cx="181910" cy="1676400"/>
          </a:xfrm>
          <a:prstGeom prst="rect">
            <a:avLst/>
          </a:prstGeom>
          <a:gradFill>
            <a:gsLst>
              <a:gs pos="0">
                <a:schemeClr val="accent2"/>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236779D7-C1AB-40A7-8226-68D4B2CB5F42}"/>
              </a:ext>
            </a:extLst>
          </p:cNvPr>
          <p:cNvSpPr txBox="1"/>
          <p:nvPr/>
        </p:nvSpPr>
        <p:spPr>
          <a:xfrm>
            <a:off x="789456" y="1985987"/>
            <a:ext cx="3101588" cy="3044808"/>
          </a:xfrm>
          <a:prstGeom prst="rect">
            <a:avLst/>
          </a:prstGeom>
          <a:noFill/>
        </p:spPr>
        <p:txBody>
          <a:bodyPr wrap="square" rtlCol="0">
            <a:spAutoFit/>
          </a:bodyPr>
          <a:lstStyle/>
          <a:p>
            <a:pPr>
              <a:lnSpc>
                <a:spcPct val="200000"/>
              </a:lnSpc>
            </a:pPr>
            <a:r>
              <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随便输入什么文字就是一大段文字给他有些距离随便输入什么文字就是一大段文字给他有些距离随便输入什么文字就是一大段文字给他有些距离随便输入什么文字就是一大段文字给他有些距离</a:t>
            </a:r>
          </a:p>
          <a:p>
            <a:pPr>
              <a:lnSpc>
                <a:spcPct val="200000"/>
              </a:lnSpc>
            </a:pPr>
            <a:endParaRPr lang="zh-CN" altLang="en-US" sz="1400" dirty="0">
              <a:solidFill>
                <a:schemeClr val="tx1">
                  <a:lumMod val="85000"/>
                  <a:lumOff val="15000"/>
                </a:schemeClr>
              </a:solidFill>
              <a:latin typeface="HarmonyOS Sans SC Light" panose="00000400000000000000" pitchFamily="2" charset="-122"/>
              <a:ea typeface="HarmonyOS Sans SC Light" panose="00000400000000000000" pitchFamily="2" charset="-122"/>
            </a:endParaRPr>
          </a:p>
        </p:txBody>
      </p:sp>
    </p:spTree>
    <p:extLst>
      <p:ext uri="{BB962C8B-B14F-4D97-AF65-F5344CB8AC3E}">
        <p14:creationId xmlns:p14="http://schemas.microsoft.com/office/powerpoint/2010/main" val="3147995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8E0276-8F55-4DA9-A3CF-93075225A117}"/>
              </a:ext>
            </a:extLst>
          </p:cNvPr>
          <p:cNvPicPr>
            <a:picLocks noChangeAspect="1"/>
          </p:cNvPicPr>
          <p:nvPr/>
        </p:nvPicPr>
        <p:blipFill rotWithShape="1">
          <a:blip r:embed="rId2">
            <a:extLst>
              <a:ext uri="{28A0092B-C50C-407E-A947-70E740481C1C}">
                <a14:useLocalDpi xmlns:a14="http://schemas.microsoft.com/office/drawing/2010/main" val="0"/>
              </a:ext>
            </a:extLst>
          </a:blip>
          <a:srcRect l="9065" r="30164" b="-164"/>
          <a:stretch/>
        </p:blipFill>
        <p:spPr>
          <a:xfrm>
            <a:off x="-1" y="0"/>
            <a:ext cx="6241143" cy="6858000"/>
          </a:xfrm>
          <a:prstGeom prst="rect">
            <a:avLst/>
          </a:prstGeom>
        </p:spPr>
      </p:pic>
      <p:sp>
        <p:nvSpPr>
          <p:cNvPr id="2" name="矩形 1">
            <a:extLst>
              <a:ext uri="{FF2B5EF4-FFF2-40B4-BE49-F238E27FC236}">
                <a16:creationId xmlns:a16="http://schemas.microsoft.com/office/drawing/2014/main" id="{271484BF-BEE6-46BF-9B13-F50599208F57}"/>
              </a:ext>
            </a:extLst>
          </p:cNvPr>
          <p:cNvSpPr/>
          <p:nvPr/>
        </p:nvSpPr>
        <p:spPr>
          <a:xfrm>
            <a:off x="6132285" y="2104571"/>
            <a:ext cx="217714" cy="322217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FF9B2B3-70B8-4103-9AFB-83A8A67CCBE2}"/>
              </a:ext>
            </a:extLst>
          </p:cNvPr>
          <p:cNvSpPr txBox="1"/>
          <p:nvPr/>
        </p:nvSpPr>
        <p:spPr>
          <a:xfrm>
            <a:off x="6760216" y="1964268"/>
            <a:ext cx="3777156" cy="707886"/>
          </a:xfrm>
          <a:prstGeom prst="rect">
            <a:avLst/>
          </a:prstGeom>
          <a:noFill/>
        </p:spPr>
        <p:txBody>
          <a:bodyPr wrap="square" rtlCol="0">
            <a:spAutoFit/>
          </a:bodyPr>
          <a:lstStyle/>
          <a:p>
            <a:pPr algn="dist"/>
            <a:r>
              <a:rPr lang="zh-CN" altLang="en-US" sz="4000">
                <a:solidFill>
                  <a:schemeClr val="tx1">
                    <a:lumMod val="75000"/>
                    <a:lumOff val="25000"/>
                  </a:schemeClr>
                </a:solidFill>
                <a:latin typeface="HarmonyOS Sans SC Medium" panose="00000600000000000000" pitchFamily="2" charset="-122"/>
                <a:ea typeface="HarmonyOS Sans SC Medium" panose="00000600000000000000" pitchFamily="2" charset="-122"/>
              </a:rPr>
              <a:t>如果只有一张图</a:t>
            </a:r>
          </a:p>
        </p:txBody>
      </p:sp>
      <p:sp>
        <p:nvSpPr>
          <p:cNvPr id="10" name="文本框 9">
            <a:extLst>
              <a:ext uri="{FF2B5EF4-FFF2-40B4-BE49-F238E27FC236}">
                <a16:creationId xmlns:a16="http://schemas.microsoft.com/office/drawing/2014/main" id="{7A4E3E9F-1FE6-4F21-85B7-1F2FA5485401}"/>
              </a:ext>
            </a:extLst>
          </p:cNvPr>
          <p:cNvSpPr txBox="1"/>
          <p:nvPr/>
        </p:nvSpPr>
        <p:spPr>
          <a:xfrm>
            <a:off x="6831066" y="2734009"/>
            <a:ext cx="2381662" cy="400110"/>
          </a:xfrm>
          <a:prstGeom prst="rect">
            <a:avLst/>
          </a:prstGeom>
          <a:noFill/>
        </p:spPr>
        <p:txBody>
          <a:bodyPr wrap="square" rtlCol="0">
            <a:spAutoFit/>
          </a:bodyPr>
          <a:lstStyle/>
          <a:p>
            <a:pPr algn="dist"/>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PPT/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想</a:t>
            </a:r>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象</a:t>
            </a:r>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派</a:t>
            </a:r>
          </a:p>
        </p:txBody>
      </p:sp>
      <p:sp>
        <p:nvSpPr>
          <p:cNvPr id="11" name="文本框 10">
            <a:extLst>
              <a:ext uri="{FF2B5EF4-FFF2-40B4-BE49-F238E27FC236}">
                <a16:creationId xmlns:a16="http://schemas.microsoft.com/office/drawing/2014/main" id="{62928456-EAF0-4EF3-BFC7-E45C699060A9}"/>
              </a:ext>
            </a:extLst>
          </p:cNvPr>
          <p:cNvSpPr txBox="1"/>
          <p:nvPr/>
        </p:nvSpPr>
        <p:spPr>
          <a:xfrm>
            <a:off x="6760215" y="1133271"/>
            <a:ext cx="4623976" cy="830997"/>
          </a:xfrm>
          <a:prstGeom prst="rect">
            <a:avLst/>
          </a:prstGeom>
          <a:noFill/>
        </p:spPr>
        <p:txBody>
          <a:bodyPr wrap="square" rtlCol="0">
            <a:spAutoFit/>
          </a:bodyPr>
          <a:lstStyle/>
          <a:p>
            <a:pPr algn="dist"/>
            <a:r>
              <a:rPr lang="en-US" altLang="zh-CN" sz="4800">
                <a:solidFill>
                  <a:schemeClr val="tx1">
                    <a:lumMod val="75000"/>
                    <a:lumOff val="25000"/>
                  </a:schemeClr>
                </a:solidFill>
                <a:latin typeface="HarmonyOS Sans SC Black" panose="00000A00000000000000" pitchFamily="2" charset="-122"/>
                <a:ea typeface="HarmonyOS Sans SC Black" panose="00000A00000000000000" pitchFamily="2" charset="-122"/>
              </a:rPr>
              <a:t>IMAGINATION</a:t>
            </a:r>
            <a:endParaRPr lang="zh-CN" altLang="en-US" sz="4800">
              <a:solidFill>
                <a:schemeClr val="tx1">
                  <a:lumMod val="75000"/>
                  <a:lumOff val="25000"/>
                </a:schemeClr>
              </a:solidFill>
              <a:latin typeface="HarmonyOS Sans SC Black" panose="00000A00000000000000" pitchFamily="2" charset="-122"/>
              <a:ea typeface="HarmonyOS Sans SC Black" panose="00000A00000000000000" pitchFamily="2" charset="-122"/>
            </a:endParaRPr>
          </a:p>
        </p:txBody>
      </p:sp>
      <p:sp>
        <p:nvSpPr>
          <p:cNvPr id="12" name="文本框 11">
            <a:extLst>
              <a:ext uri="{FF2B5EF4-FFF2-40B4-BE49-F238E27FC236}">
                <a16:creationId xmlns:a16="http://schemas.microsoft.com/office/drawing/2014/main" id="{73A6742E-EC46-4C0E-A3ED-815F8A36E660}"/>
              </a:ext>
            </a:extLst>
          </p:cNvPr>
          <p:cNvSpPr txBox="1"/>
          <p:nvPr/>
        </p:nvSpPr>
        <p:spPr>
          <a:xfrm>
            <a:off x="6849424" y="4076022"/>
            <a:ext cx="4747490" cy="1784143"/>
          </a:xfrm>
          <a:prstGeom prst="rect">
            <a:avLst/>
          </a:prstGeom>
          <a:noFill/>
        </p:spPr>
        <p:txBody>
          <a:bodyPr wrap="square" rtlCol="0">
            <a:spAutoFit/>
          </a:bodyPr>
          <a:lstStyle/>
          <a:p>
            <a:pPr>
              <a:lnSpc>
                <a:spcPct val="150000"/>
              </a:lnSpc>
            </a:pPr>
            <a:r>
              <a:rPr lang="zh-CN" altLang="en-US" sz="1500" dirty="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a:t>
            </a:r>
          </a:p>
          <a:p>
            <a:pPr>
              <a:lnSpc>
                <a:spcPct val="150000"/>
              </a:lnSpc>
            </a:pPr>
            <a:endParaRPr lang="zh-CN" altLang="en-US" sz="1500" dirty="0">
              <a:solidFill>
                <a:schemeClr val="tx1">
                  <a:lumMod val="75000"/>
                  <a:lumOff val="25000"/>
                </a:schemeClr>
              </a:solidFill>
              <a:latin typeface="HarmonyOS Sans SC Light" panose="00000400000000000000" pitchFamily="2" charset="-122"/>
              <a:ea typeface="HarmonyOS Sans SC Light" panose="00000400000000000000" pitchFamily="2" charset="-122"/>
            </a:endParaRPr>
          </a:p>
          <a:p>
            <a:pPr>
              <a:lnSpc>
                <a:spcPct val="150000"/>
              </a:lnSpc>
            </a:pPr>
            <a:endParaRPr lang="zh-CN" altLang="en-US" sz="1500" dirty="0">
              <a:solidFill>
                <a:schemeClr val="tx1">
                  <a:lumMod val="75000"/>
                  <a:lumOff val="25000"/>
                </a:schemeClr>
              </a:solidFill>
              <a:latin typeface="HarmonyOS Sans SC Light" panose="00000400000000000000" pitchFamily="2" charset="-122"/>
              <a:ea typeface="HarmonyOS Sans SC Light" panose="00000400000000000000" pitchFamily="2" charset="-122"/>
            </a:endParaRPr>
          </a:p>
        </p:txBody>
      </p:sp>
    </p:spTree>
    <p:extLst>
      <p:ext uri="{BB962C8B-B14F-4D97-AF65-F5344CB8AC3E}">
        <p14:creationId xmlns:p14="http://schemas.microsoft.com/office/powerpoint/2010/main" val="1557465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6">
            <a:extLst>
              <a:ext uri="{FF2B5EF4-FFF2-40B4-BE49-F238E27FC236}">
                <a16:creationId xmlns:a16="http://schemas.microsoft.com/office/drawing/2014/main" id="{B89E952D-74FF-44BC-A17A-D99BE4F6CB83}"/>
              </a:ext>
            </a:extLst>
          </p:cNvPr>
          <p:cNvGraphicFramePr>
            <a:graphicFrameLocks noGrp="1"/>
          </p:cNvGraphicFramePr>
          <p:nvPr>
            <p:extLst>
              <p:ext uri="{D42A27DB-BD31-4B8C-83A1-F6EECF244321}">
                <p14:modId xmlns:p14="http://schemas.microsoft.com/office/powerpoint/2010/main" val="793863397"/>
              </p:ext>
            </p:extLst>
          </p:nvPr>
        </p:nvGraphicFramePr>
        <p:xfrm>
          <a:off x="5854700" y="1068436"/>
          <a:ext cx="5651500" cy="4163964"/>
        </p:xfrm>
        <a:graphic>
          <a:graphicData uri="http://schemas.openxmlformats.org/drawingml/2006/table">
            <a:tbl>
              <a:tblPr firstRow="1" bandRow="1">
                <a:tableStyleId>{5C22544A-7EE6-4342-B048-85BDC9FD1C3A}</a:tableStyleId>
              </a:tblPr>
              <a:tblGrid>
                <a:gridCol w="1412875">
                  <a:extLst>
                    <a:ext uri="{9D8B030D-6E8A-4147-A177-3AD203B41FA5}">
                      <a16:colId xmlns:a16="http://schemas.microsoft.com/office/drawing/2014/main" val="3788227645"/>
                    </a:ext>
                  </a:extLst>
                </a:gridCol>
                <a:gridCol w="1412875">
                  <a:extLst>
                    <a:ext uri="{9D8B030D-6E8A-4147-A177-3AD203B41FA5}">
                      <a16:colId xmlns:a16="http://schemas.microsoft.com/office/drawing/2014/main" val="1368030157"/>
                    </a:ext>
                  </a:extLst>
                </a:gridCol>
                <a:gridCol w="1412875">
                  <a:extLst>
                    <a:ext uri="{9D8B030D-6E8A-4147-A177-3AD203B41FA5}">
                      <a16:colId xmlns:a16="http://schemas.microsoft.com/office/drawing/2014/main" val="194376592"/>
                    </a:ext>
                  </a:extLst>
                </a:gridCol>
                <a:gridCol w="1412875">
                  <a:extLst>
                    <a:ext uri="{9D8B030D-6E8A-4147-A177-3AD203B41FA5}">
                      <a16:colId xmlns:a16="http://schemas.microsoft.com/office/drawing/2014/main" val="4186664952"/>
                    </a:ext>
                  </a:extLst>
                </a:gridCol>
              </a:tblGrid>
              <a:tr h="1387988">
                <a:tc rowSpan="2">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rowSpan="2">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extLst>
                  <a:ext uri="{0D108BD9-81ED-4DB2-BD59-A6C34878D82A}">
                    <a16:rowId xmlns:a16="http://schemas.microsoft.com/office/drawing/2014/main" val="2346327362"/>
                  </a:ext>
                </a:extLst>
              </a:tr>
              <a:tr h="1387988">
                <a:tc vMerge="1">
                  <a:txBody>
                    <a:bodyPr/>
                    <a:lstStyle/>
                    <a:p>
                      <a:endParaRPr lang="zh-CN" altLang="en-US"/>
                    </a:p>
                  </a:txBody>
                  <a:tcPr/>
                </a:tc>
                <a:tc gridSpan="2">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h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214807600"/>
                  </a:ext>
                </a:extLst>
              </a:tr>
              <a:tr h="1387988">
                <a:tc gridSpan="4">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95828946"/>
                  </a:ext>
                </a:extLst>
              </a:tr>
            </a:tbl>
          </a:graphicData>
        </a:graphic>
      </p:graphicFrame>
      <p:sp>
        <p:nvSpPr>
          <p:cNvPr id="8" name="文本框 7">
            <a:extLst>
              <a:ext uri="{FF2B5EF4-FFF2-40B4-BE49-F238E27FC236}">
                <a16:creationId xmlns:a16="http://schemas.microsoft.com/office/drawing/2014/main" id="{D504BE0E-5450-4CF8-B6B5-5C05EC1FD9F2}"/>
              </a:ext>
            </a:extLst>
          </p:cNvPr>
          <p:cNvSpPr txBox="1"/>
          <p:nvPr/>
        </p:nvSpPr>
        <p:spPr>
          <a:xfrm>
            <a:off x="685801" y="1899433"/>
            <a:ext cx="3777156" cy="707886"/>
          </a:xfrm>
          <a:prstGeom prst="rect">
            <a:avLst/>
          </a:prstGeom>
          <a:noFill/>
        </p:spPr>
        <p:txBody>
          <a:bodyPr wrap="square" rtlCol="0">
            <a:spAutoFit/>
          </a:bodyPr>
          <a:lstStyle/>
          <a:p>
            <a:pPr algn="dist"/>
            <a:r>
              <a:rPr lang="zh-CN" altLang="en-US" sz="4000">
                <a:solidFill>
                  <a:schemeClr val="tx1">
                    <a:lumMod val="75000"/>
                    <a:lumOff val="25000"/>
                  </a:schemeClr>
                </a:solidFill>
                <a:latin typeface="HarmonyOS Sans SC Medium" panose="00000600000000000000" pitchFamily="2" charset="-122"/>
                <a:ea typeface="HarmonyOS Sans SC Medium" panose="00000600000000000000" pitchFamily="2" charset="-122"/>
              </a:rPr>
              <a:t>如果只有一张图</a:t>
            </a:r>
          </a:p>
        </p:txBody>
      </p:sp>
      <p:sp>
        <p:nvSpPr>
          <p:cNvPr id="9" name="文本框 8">
            <a:extLst>
              <a:ext uri="{FF2B5EF4-FFF2-40B4-BE49-F238E27FC236}">
                <a16:creationId xmlns:a16="http://schemas.microsoft.com/office/drawing/2014/main" id="{23CA6336-376C-4AA6-AE33-5D2E6760BA74}"/>
              </a:ext>
            </a:extLst>
          </p:cNvPr>
          <p:cNvSpPr txBox="1"/>
          <p:nvPr/>
        </p:nvSpPr>
        <p:spPr>
          <a:xfrm>
            <a:off x="756651" y="2669174"/>
            <a:ext cx="2381662" cy="400110"/>
          </a:xfrm>
          <a:prstGeom prst="rect">
            <a:avLst/>
          </a:prstGeom>
          <a:noFill/>
        </p:spPr>
        <p:txBody>
          <a:bodyPr wrap="square" rtlCol="0">
            <a:spAutoFit/>
          </a:bodyPr>
          <a:lstStyle/>
          <a:p>
            <a:pPr algn="dist"/>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PPT/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想</a:t>
            </a:r>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象</a:t>
            </a:r>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派</a:t>
            </a:r>
          </a:p>
        </p:txBody>
      </p:sp>
      <p:sp>
        <p:nvSpPr>
          <p:cNvPr id="10" name="文本框 9">
            <a:extLst>
              <a:ext uri="{FF2B5EF4-FFF2-40B4-BE49-F238E27FC236}">
                <a16:creationId xmlns:a16="http://schemas.microsoft.com/office/drawing/2014/main" id="{38941DB6-6D6A-419B-9AB5-F4AE27E54401}"/>
              </a:ext>
            </a:extLst>
          </p:cNvPr>
          <p:cNvSpPr txBox="1"/>
          <p:nvPr/>
        </p:nvSpPr>
        <p:spPr>
          <a:xfrm>
            <a:off x="685800" y="1068436"/>
            <a:ext cx="4623976" cy="830997"/>
          </a:xfrm>
          <a:prstGeom prst="rect">
            <a:avLst/>
          </a:prstGeom>
          <a:noFill/>
        </p:spPr>
        <p:txBody>
          <a:bodyPr wrap="square" rtlCol="0">
            <a:spAutoFit/>
          </a:bodyPr>
          <a:lstStyle/>
          <a:p>
            <a:pPr algn="dist"/>
            <a:r>
              <a:rPr lang="en-US" altLang="zh-CN" sz="4800">
                <a:solidFill>
                  <a:schemeClr val="tx1">
                    <a:lumMod val="75000"/>
                    <a:lumOff val="25000"/>
                  </a:schemeClr>
                </a:solidFill>
                <a:latin typeface="HarmonyOS Sans SC Black" panose="00000A00000000000000" pitchFamily="2" charset="-122"/>
                <a:ea typeface="HarmonyOS Sans SC Black" panose="00000A00000000000000" pitchFamily="2" charset="-122"/>
              </a:rPr>
              <a:t>IMAGINATION</a:t>
            </a:r>
            <a:endParaRPr lang="zh-CN" altLang="en-US" sz="4800">
              <a:solidFill>
                <a:schemeClr val="tx1">
                  <a:lumMod val="75000"/>
                  <a:lumOff val="25000"/>
                </a:schemeClr>
              </a:solidFill>
              <a:latin typeface="HarmonyOS Sans SC Black" panose="00000A00000000000000" pitchFamily="2" charset="-122"/>
              <a:ea typeface="HarmonyOS Sans SC Black" panose="00000A00000000000000" pitchFamily="2" charset="-122"/>
            </a:endParaRPr>
          </a:p>
        </p:txBody>
      </p:sp>
      <p:sp>
        <p:nvSpPr>
          <p:cNvPr id="11" name="文本框 10">
            <a:extLst>
              <a:ext uri="{FF2B5EF4-FFF2-40B4-BE49-F238E27FC236}">
                <a16:creationId xmlns:a16="http://schemas.microsoft.com/office/drawing/2014/main" id="{69D04CC3-3A83-4B3A-A31D-A9B182851AE9}"/>
              </a:ext>
            </a:extLst>
          </p:cNvPr>
          <p:cNvSpPr txBox="1"/>
          <p:nvPr/>
        </p:nvSpPr>
        <p:spPr>
          <a:xfrm>
            <a:off x="775009" y="4011187"/>
            <a:ext cx="4747490" cy="1784143"/>
          </a:xfrm>
          <a:prstGeom prst="rect">
            <a:avLst/>
          </a:prstGeom>
          <a:noFill/>
        </p:spPr>
        <p:txBody>
          <a:bodyPr wrap="square" rtlCol="0">
            <a:spAutoFit/>
          </a:bodyPr>
          <a:lstStyle/>
          <a:p>
            <a:pPr>
              <a:lnSpc>
                <a:spcPct val="150000"/>
              </a:lnSpc>
            </a:pPr>
            <a:r>
              <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a:t>
            </a:r>
          </a:p>
          <a:p>
            <a:pPr>
              <a:lnSpc>
                <a:spcPct val="150000"/>
              </a:lnSpc>
            </a:pPr>
            <a:endPar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a:p>
            <a:pPr>
              <a:lnSpc>
                <a:spcPct val="150000"/>
              </a:lnSpc>
            </a:pPr>
            <a:endPar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p:txBody>
      </p:sp>
    </p:spTree>
    <p:extLst>
      <p:ext uri="{BB962C8B-B14F-4D97-AF65-F5344CB8AC3E}">
        <p14:creationId xmlns:p14="http://schemas.microsoft.com/office/powerpoint/2010/main" val="1502383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6">
            <a:extLst>
              <a:ext uri="{FF2B5EF4-FFF2-40B4-BE49-F238E27FC236}">
                <a16:creationId xmlns:a16="http://schemas.microsoft.com/office/drawing/2014/main" id="{B89E952D-74FF-44BC-A17A-D99BE4F6CB83}"/>
              </a:ext>
            </a:extLst>
          </p:cNvPr>
          <p:cNvGraphicFramePr>
            <a:graphicFrameLocks noGrp="1"/>
          </p:cNvGraphicFramePr>
          <p:nvPr>
            <p:extLst>
              <p:ext uri="{D42A27DB-BD31-4B8C-83A1-F6EECF244321}">
                <p14:modId xmlns:p14="http://schemas.microsoft.com/office/powerpoint/2010/main" val="3864290871"/>
              </p:ext>
            </p:extLst>
          </p:nvPr>
        </p:nvGraphicFramePr>
        <p:xfrm>
          <a:off x="5854700" y="1068436"/>
          <a:ext cx="5651500" cy="4163964"/>
        </p:xfrm>
        <a:graphic>
          <a:graphicData uri="http://schemas.openxmlformats.org/drawingml/2006/table">
            <a:tbl>
              <a:tblPr firstRow="1" bandRow="1">
                <a:tableStyleId>{5C22544A-7EE6-4342-B048-85BDC9FD1C3A}</a:tableStyleId>
              </a:tblPr>
              <a:tblGrid>
                <a:gridCol w="1883833">
                  <a:extLst>
                    <a:ext uri="{9D8B030D-6E8A-4147-A177-3AD203B41FA5}">
                      <a16:colId xmlns:a16="http://schemas.microsoft.com/office/drawing/2014/main" val="3788227645"/>
                    </a:ext>
                  </a:extLst>
                </a:gridCol>
                <a:gridCol w="1883834">
                  <a:extLst>
                    <a:ext uri="{9D8B030D-6E8A-4147-A177-3AD203B41FA5}">
                      <a16:colId xmlns:a16="http://schemas.microsoft.com/office/drawing/2014/main" val="2110586429"/>
                    </a:ext>
                  </a:extLst>
                </a:gridCol>
                <a:gridCol w="1883833">
                  <a:extLst>
                    <a:ext uri="{9D8B030D-6E8A-4147-A177-3AD203B41FA5}">
                      <a16:colId xmlns:a16="http://schemas.microsoft.com/office/drawing/2014/main" val="1820388232"/>
                    </a:ext>
                  </a:extLst>
                </a:gridCol>
              </a:tblGrid>
              <a:tr h="4163964">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tc>
                  <a:txBody>
                    <a:bodyPr/>
                    <a:lstStyle/>
                    <a:p>
                      <a:endParaRPr lang="zh-CN" alt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dpi="0" rotWithShape="1">
                      <a:blip r:embed="rId2"/>
                      <a:srcRect/>
                      <a:tile tx="0" ty="0" sx="100000" sy="100000" flip="none" algn="tl"/>
                    </a:blipFill>
                  </a:tcPr>
                </a:tc>
                <a:extLst>
                  <a:ext uri="{0D108BD9-81ED-4DB2-BD59-A6C34878D82A}">
                    <a16:rowId xmlns:a16="http://schemas.microsoft.com/office/drawing/2014/main" val="2346327362"/>
                  </a:ext>
                </a:extLst>
              </a:tr>
            </a:tbl>
          </a:graphicData>
        </a:graphic>
      </p:graphicFrame>
      <p:sp>
        <p:nvSpPr>
          <p:cNvPr id="8" name="文本框 7">
            <a:extLst>
              <a:ext uri="{FF2B5EF4-FFF2-40B4-BE49-F238E27FC236}">
                <a16:creationId xmlns:a16="http://schemas.microsoft.com/office/drawing/2014/main" id="{D504BE0E-5450-4CF8-B6B5-5C05EC1FD9F2}"/>
              </a:ext>
            </a:extLst>
          </p:cNvPr>
          <p:cNvSpPr txBox="1"/>
          <p:nvPr/>
        </p:nvSpPr>
        <p:spPr>
          <a:xfrm>
            <a:off x="685801" y="1899433"/>
            <a:ext cx="3777156" cy="707886"/>
          </a:xfrm>
          <a:prstGeom prst="rect">
            <a:avLst/>
          </a:prstGeom>
          <a:noFill/>
        </p:spPr>
        <p:txBody>
          <a:bodyPr wrap="square" rtlCol="0">
            <a:spAutoFit/>
          </a:bodyPr>
          <a:lstStyle/>
          <a:p>
            <a:pPr algn="dist"/>
            <a:r>
              <a:rPr lang="zh-CN" altLang="en-US" sz="4000">
                <a:solidFill>
                  <a:schemeClr val="tx1">
                    <a:lumMod val="75000"/>
                    <a:lumOff val="25000"/>
                  </a:schemeClr>
                </a:solidFill>
                <a:latin typeface="HarmonyOS Sans SC Medium" panose="00000600000000000000" pitchFamily="2" charset="-122"/>
                <a:ea typeface="HarmonyOS Sans SC Medium" panose="00000600000000000000" pitchFamily="2" charset="-122"/>
              </a:rPr>
              <a:t>如果只有一张图</a:t>
            </a:r>
          </a:p>
        </p:txBody>
      </p:sp>
      <p:sp>
        <p:nvSpPr>
          <p:cNvPr id="9" name="文本框 8">
            <a:extLst>
              <a:ext uri="{FF2B5EF4-FFF2-40B4-BE49-F238E27FC236}">
                <a16:creationId xmlns:a16="http://schemas.microsoft.com/office/drawing/2014/main" id="{23CA6336-376C-4AA6-AE33-5D2E6760BA74}"/>
              </a:ext>
            </a:extLst>
          </p:cNvPr>
          <p:cNvSpPr txBox="1"/>
          <p:nvPr/>
        </p:nvSpPr>
        <p:spPr>
          <a:xfrm>
            <a:off x="756651" y="2669174"/>
            <a:ext cx="2381662" cy="400110"/>
          </a:xfrm>
          <a:prstGeom prst="rect">
            <a:avLst/>
          </a:prstGeom>
          <a:noFill/>
        </p:spPr>
        <p:txBody>
          <a:bodyPr wrap="square" rtlCol="0">
            <a:spAutoFit/>
          </a:bodyPr>
          <a:lstStyle/>
          <a:p>
            <a:pPr algn="dist"/>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PPT/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想</a:t>
            </a:r>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象</a:t>
            </a:r>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派</a:t>
            </a:r>
          </a:p>
        </p:txBody>
      </p:sp>
      <p:sp>
        <p:nvSpPr>
          <p:cNvPr id="10" name="文本框 9">
            <a:extLst>
              <a:ext uri="{FF2B5EF4-FFF2-40B4-BE49-F238E27FC236}">
                <a16:creationId xmlns:a16="http://schemas.microsoft.com/office/drawing/2014/main" id="{38941DB6-6D6A-419B-9AB5-F4AE27E54401}"/>
              </a:ext>
            </a:extLst>
          </p:cNvPr>
          <p:cNvSpPr txBox="1"/>
          <p:nvPr/>
        </p:nvSpPr>
        <p:spPr>
          <a:xfrm>
            <a:off x="685800" y="1068436"/>
            <a:ext cx="4623976" cy="830997"/>
          </a:xfrm>
          <a:prstGeom prst="rect">
            <a:avLst/>
          </a:prstGeom>
          <a:noFill/>
        </p:spPr>
        <p:txBody>
          <a:bodyPr wrap="square" rtlCol="0">
            <a:spAutoFit/>
          </a:bodyPr>
          <a:lstStyle/>
          <a:p>
            <a:pPr algn="dist"/>
            <a:r>
              <a:rPr lang="en-US" altLang="zh-CN" sz="4800">
                <a:solidFill>
                  <a:schemeClr val="tx1">
                    <a:lumMod val="75000"/>
                    <a:lumOff val="25000"/>
                  </a:schemeClr>
                </a:solidFill>
                <a:latin typeface="HarmonyOS Sans SC Black" panose="00000A00000000000000" pitchFamily="2" charset="-122"/>
                <a:ea typeface="HarmonyOS Sans SC Black" panose="00000A00000000000000" pitchFamily="2" charset="-122"/>
              </a:rPr>
              <a:t>IMAGINATION</a:t>
            </a:r>
            <a:endParaRPr lang="zh-CN" altLang="en-US" sz="4800">
              <a:solidFill>
                <a:schemeClr val="tx1">
                  <a:lumMod val="75000"/>
                  <a:lumOff val="25000"/>
                </a:schemeClr>
              </a:solidFill>
              <a:latin typeface="HarmonyOS Sans SC Black" panose="00000A00000000000000" pitchFamily="2" charset="-122"/>
              <a:ea typeface="HarmonyOS Sans SC Black" panose="00000A00000000000000" pitchFamily="2" charset="-122"/>
            </a:endParaRPr>
          </a:p>
        </p:txBody>
      </p:sp>
      <p:sp>
        <p:nvSpPr>
          <p:cNvPr id="11" name="文本框 10">
            <a:extLst>
              <a:ext uri="{FF2B5EF4-FFF2-40B4-BE49-F238E27FC236}">
                <a16:creationId xmlns:a16="http://schemas.microsoft.com/office/drawing/2014/main" id="{69D04CC3-3A83-4B3A-A31D-A9B182851AE9}"/>
              </a:ext>
            </a:extLst>
          </p:cNvPr>
          <p:cNvSpPr txBox="1"/>
          <p:nvPr/>
        </p:nvSpPr>
        <p:spPr>
          <a:xfrm>
            <a:off x="775009" y="4011187"/>
            <a:ext cx="4747490" cy="1784143"/>
          </a:xfrm>
          <a:prstGeom prst="rect">
            <a:avLst/>
          </a:prstGeom>
          <a:noFill/>
        </p:spPr>
        <p:txBody>
          <a:bodyPr wrap="square" rtlCol="0">
            <a:spAutoFit/>
          </a:bodyPr>
          <a:lstStyle/>
          <a:p>
            <a:pPr>
              <a:lnSpc>
                <a:spcPct val="150000"/>
              </a:lnSpc>
            </a:pPr>
            <a:r>
              <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a:t>
            </a:r>
          </a:p>
          <a:p>
            <a:pPr>
              <a:lnSpc>
                <a:spcPct val="150000"/>
              </a:lnSpc>
            </a:pPr>
            <a:endPar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a:p>
            <a:pPr>
              <a:lnSpc>
                <a:spcPct val="150000"/>
              </a:lnSpc>
            </a:pPr>
            <a:endPar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p:txBody>
      </p:sp>
    </p:spTree>
    <p:extLst>
      <p:ext uri="{BB962C8B-B14F-4D97-AF65-F5344CB8AC3E}">
        <p14:creationId xmlns:p14="http://schemas.microsoft.com/office/powerpoint/2010/main" val="1681797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8E0276-8F55-4DA9-A3CF-93075225A117}"/>
              </a:ext>
            </a:extLst>
          </p:cNvPr>
          <p:cNvPicPr>
            <a:picLocks noChangeAspect="1"/>
          </p:cNvPicPr>
          <p:nvPr/>
        </p:nvPicPr>
        <p:blipFill rotWithShape="1">
          <a:blip r:embed="rId2">
            <a:extLst>
              <a:ext uri="{28A0092B-C50C-407E-A947-70E740481C1C}">
                <a14:useLocalDpi xmlns:a14="http://schemas.microsoft.com/office/drawing/2010/main" val="0"/>
              </a:ext>
            </a:extLst>
          </a:blip>
          <a:srcRect l="38" t="30738" r="630" b="30905"/>
          <a:stretch/>
        </p:blipFill>
        <p:spPr>
          <a:xfrm>
            <a:off x="-1" y="-33140"/>
            <a:ext cx="12192001" cy="3167260"/>
          </a:xfrm>
          <a:prstGeom prst="rect">
            <a:avLst/>
          </a:prstGeom>
        </p:spPr>
      </p:pic>
      <p:sp>
        <p:nvSpPr>
          <p:cNvPr id="2" name="矩形 1">
            <a:extLst>
              <a:ext uri="{FF2B5EF4-FFF2-40B4-BE49-F238E27FC236}">
                <a16:creationId xmlns:a16="http://schemas.microsoft.com/office/drawing/2014/main" id="{271484BF-BEE6-46BF-9B13-F50599208F57}"/>
              </a:ext>
            </a:extLst>
          </p:cNvPr>
          <p:cNvSpPr/>
          <p:nvPr/>
        </p:nvSpPr>
        <p:spPr>
          <a:xfrm rot="5400000">
            <a:off x="6063490" y="629539"/>
            <a:ext cx="279272" cy="50091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FF9B2B3-70B8-4103-9AFB-83A8A67CCBE2}"/>
              </a:ext>
            </a:extLst>
          </p:cNvPr>
          <p:cNvSpPr txBox="1"/>
          <p:nvPr/>
        </p:nvSpPr>
        <p:spPr>
          <a:xfrm>
            <a:off x="936986" y="4044710"/>
            <a:ext cx="2862798" cy="1200329"/>
          </a:xfrm>
          <a:prstGeom prst="rect">
            <a:avLst/>
          </a:prstGeom>
          <a:noFill/>
        </p:spPr>
        <p:txBody>
          <a:bodyPr wrap="square" rtlCol="0">
            <a:spAutoFit/>
          </a:bodyPr>
          <a:lstStyle/>
          <a:p>
            <a:r>
              <a:rPr lang="zh-CN" altLang="en-US" sz="3600">
                <a:solidFill>
                  <a:schemeClr val="tx1">
                    <a:lumMod val="75000"/>
                    <a:lumOff val="25000"/>
                  </a:schemeClr>
                </a:solidFill>
                <a:latin typeface="HarmonyOS Sans SC Medium" panose="00000600000000000000" pitchFamily="2" charset="-122"/>
                <a:ea typeface="HarmonyOS Sans SC Medium" panose="00000600000000000000" pitchFamily="2" charset="-122"/>
              </a:rPr>
              <a:t>如果</a:t>
            </a:r>
            <a:endParaRPr lang="en-US" altLang="zh-CN" sz="3600">
              <a:solidFill>
                <a:schemeClr val="tx1">
                  <a:lumMod val="75000"/>
                  <a:lumOff val="25000"/>
                </a:schemeClr>
              </a:solidFill>
              <a:latin typeface="HarmonyOS Sans SC Medium" panose="00000600000000000000" pitchFamily="2" charset="-122"/>
              <a:ea typeface="HarmonyOS Sans SC Medium" panose="00000600000000000000" pitchFamily="2" charset="-122"/>
            </a:endParaRPr>
          </a:p>
          <a:p>
            <a:r>
              <a:rPr lang="zh-CN" altLang="en-US" sz="3600">
                <a:solidFill>
                  <a:schemeClr val="tx1">
                    <a:lumMod val="75000"/>
                    <a:lumOff val="25000"/>
                  </a:schemeClr>
                </a:solidFill>
                <a:latin typeface="HarmonyOS Sans SC Medium" panose="00000600000000000000" pitchFamily="2" charset="-122"/>
                <a:ea typeface="HarmonyOS Sans SC Medium" panose="00000600000000000000" pitchFamily="2" charset="-122"/>
              </a:rPr>
              <a:t>只有一张图</a:t>
            </a:r>
          </a:p>
        </p:txBody>
      </p:sp>
      <p:sp>
        <p:nvSpPr>
          <p:cNvPr id="10" name="文本框 9">
            <a:extLst>
              <a:ext uri="{FF2B5EF4-FFF2-40B4-BE49-F238E27FC236}">
                <a16:creationId xmlns:a16="http://schemas.microsoft.com/office/drawing/2014/main" id="{7A4E3E9F-1FE6-4F21-85B7-1F2FA5485401}"/>
              </a:ext>
            </a:extLst>
          </p:cNvPr>
          <p:cNvSpPr txBox="1"/>
          <p:nvPr/>
        </p:nvSpPr>
        <p:spPr>
          <a:xfrm>
            <a:off x="936986" y="5330230"/>
            <a:ext cx="2381662" cy="400110"/>
          </a:xfrm>
          <a:prstGeom prst="rect">
            <a:avLst/>
          </a:prstGeom>
          <a:noFill/>
        </p:spPr>
        <p:txBody>
          <a:bodyPr wrap="square" rtlCol="0">
            <a:spAutoFit/>
          </a:bodyPr>
          <a:lstStyle/>
          <a:p>
            <a:pPr algn="dist"/>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PPT/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想</a:t>
            </a:r>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象</a:t>
            </a:r>
            <a:r>
              <a:rPr lang="en-US" altLang="zh-CN" sz="20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2000">
                <a:solidFill>
                  <a:schemeClr val="tx1">
                    <a:lumMod val="75000"/>
                    <a:lumOff val="25000"/>
                  </a:schemeClr>
                </a:solidFill>
                <a:latin typeface="HarmonyOS Sans SC Light" panose="00000400000000000000" pitchFamily="2" charset="-122"/>
                <a:ea typeface="HarmonyOS Sans SC Light" panose="00000400000000000000" pitchFamily="2" charset="-122"/>
              </a:rPr>
              <a:t>派</a:t>
            </a:r>
          </a:p>
        </p:txBody>
      </p:sp>
      <p:sp>
        <p:nvSpPr>
          <p:cNvPr id="12" name="文本框 11">
            <a:extLst>
              <a:ext uri="{FF2B5EF4-FFF2-40B4-BE49-F238E27FC236}">
                <a16:creationId xmlns:a16="http://schemas.microsoft.com/office/drawing/2014/main" id="{73A6742E-EC46-4C0E-A3ED-815F8A36E660}"/>
              </a:ext>
            </a:extLst>
          </p:cNvPr>
          <p:cNvSpPr txBox="1"/>
          <p:nvPr/>
        </p:nvSpPr>
        <p:spPr>
          <a:xfrm>
            <a:off x="4434362" y="4644875"/>
            <a:ext cx="2862798" cy="1348190"/>
          </a:xfrm>
          <a:prstGeom prst="rect">
            <a:avLst/>
          </a:prstGeom>
          <a:noFill/>
        </p:spPr>
        <p:txBody>
          <a:bodyPr wrap="square" rtlCol="0">
            <a:spAutoFit/>
          </a:bodyPr>
          <a:lstStyle/>
          <a:p>
            <a:pPr>
              <a:lnSpc>
                <a:spcPct val="150000"/>
              </a:lnSpc>
            </a:pPr>
            <a:r>
              <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a:p>
            <a:pPr>
              <a:lnSpc>
                <a:spcPct val="150000"/>
              </a:lnSpc>
            </a:pPr>
            <a:endPar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p:txBody>
      </p:sp>
      <p:sp>
        <p:nvSpPr>
          <p:cNvPr id="8" name="文本框 7">
            <a:extLst>
              <a:ext uri="{FF2B5EF4-FFF2-40B4-BE49-F238E27FC236}">
                <a16:creationId xmlns:a16="http://schemas.microsoft.com/office/drawing/2014/main" id="{56E3A531-915E-48F6-AE69-5029BB34FB53}"/>
              </a:ext>
            </a:extLst>
          </p:cNvPr>
          <p:cNvSpPr txBox="1"/>
          <p:nvPr/>
        </p:nvSpPr>
        <p:spPr>
          <a:xfrm>
            <a:off x="4434362" y="2652547"/>
            <a:ext cx="3537528" cy="646331"/>
          </a:xfrm>
          <a:prstGeom prst="rect">
            <a:avLst/>
          </a:prstGeom>
          <a:noFill/>
        </p:spPr>
        <p:txBody>
          <a:bodyPr wrap="square" rtlCol="0">
            <a:spAutoFit/>
          </a:bodyPr>
          <a:lstStyle/>
          <a:p>
            <a:pPr algn="dist"/>
            <a:r>
              <a:rPr lang="en-US" altLang="zh-CN" sz="3600">
                <a:solidFill>
                  <a:schemeClr val="bg1"/>
                </a:solidFill>
                <a:latin typeface="HarmonyOS Sans SC Black" panose="00000A00000000000000" pitchFamily="2" charset="-122"/>
                <a:ea typeface="HarmonyOS Sans SC Black" panose="00000A00000000000000" pitchFamily="2" charset="-122"/>
              </a:rPr>
              <a:t>IMAGINATION</a:t>
            </a:r>
            <a:endParaRPr lang="zh-CN" altLang="en-US" sz="3600">
              <a:solidFill>
                <a:schemeClr val="bg1"/>
              </a:solidFill>
              <a:latin typeface="HarmonyOS Sans SC Black" panose="00000A00000000000000" pitchFamily="2" charset="-122"/>
              <a:ea typeface="HarmonyOS Sans SC Black" panose="00000A00000000000000" pitchFamily="2" charset="-122"/>
            </a:endParaRPr>
          </a:p>
        </p:txBody>
      </p:sp>
      <p:sp>
        <p:nvSpPr>
          <p:cNvPr id="14" name="文本框 13">
            <a:extLst>
              <a:ext uri="{FF2B5EF4-FFF2-40B4-BE49-F238E27FC236}">
                <a16:creationId xmlns:a16="http://schemas.microsoft.com/office/drawing/2014/main" id="{55608CDB-C3FE-4388-A899-F9F20E40DD44}"/>
              </a:ext>
            </a:extLst>
          </p:cNvPr>
          <p:cNvSpPr txBox="1"/>
          <p:nvPr/>
        </p:nvSpPr>
        <p:spPr>
          <a:xfrm>
            <a:off x="8117362" y="4644875"/>
            <a:ext cx="2862798" cy="1348190"/>
          </a:xfrm>
          <a:prstGeom prst="rect">
            <a:avLst/>
          </a:prstGeom>
          <a:noFill/>
        </p:spPr>
        <p:txBody>
          <a:bodyPr wrap="square" rtlCol="0">
            <a:spAutoFit/>
          </a:bodyPr>
          <a:lstStyle/>
          <a:p>
            <a:pPr>
              <a:lnSpc>
                <a:spcPct val="150000"/>
              </a:lnSpc>
            </a:pPr>
            <a:r>
              <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a:t>
            </a:r>
          </a:p>
          <a:p>
            <a:pPr>
              <a:lnSpc>
                <a:spcPct val="150000"/>
              </a:lnSpc>
            </a:pPr>
            <a:endPar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p:txBody>
      </p:sp>
      <p:pic>
        <p:nvPicPr>
          <p:cNvPr id="4" name="图形 3" descr="目标受众">
            <a:extLst>
              <a:ext uri="{FF2B5EF4-FFF2-40B4-BE49-F238E27FC236}">
                <a16:creationId xmlns:a16="http://schemas.microsoft.com/office/drawing/2014/main" id="{579020CC-E6FD-45F6-9CC2-ED38A34A9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9801" y="3953493"/>
            <a:ext cx="691382" cy="691382"/>
          </a:xfrm>
          <a:prstGeom prst="rect">
            <a:avLst/>
          </a:prstGeom>
        </p:spPr>
      </p:pic>
      <p:pic>
        <p:nvPicPr>
          <p:cNvPr id="7" name="图形 6" descr="握手">
            <a:extLst>
              <a:ext uri="{FF2B5EF4-FFF2-40B4-BE49-F238E27FC236}">
                <a16:creationId xmlns:a16="http://schemas.microsoft.com/office/drawing/2014/main" id="{8380704F-5A10-4D49-9FD5-837B7D78EF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7362" y="3893658"/>
            <a:ext cx="691382" cy="691382"/>
          </a:xfrm>
          <a:prstGeom prst="rect">
            <a:avLst/>
          </a:prstGeom>
        </p:spPr>
      </p:pic>
    </p:spTree>
    <p:extLst>
      <p:ext uri="{BB962C8B-B14F-4D97-AF65-F5344CB8AC3E}">
        <p14:creationId xmlns:p14="http://schemas.microsoft.com/office/powerpoint/2010/main" val="2569323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8E0276-8F55-4DA9-A3CF-93075225A117}"/>
              </a:ext>
            </a:extLst>
          </p:cNvPr>
          <p:cNvPicPr>
            <a:picLocks noChangeAspect="1"/>
          </p:cNvPicPr>
          <p:nvPr/>
        </p:nvPicPr>
        <p:blipFill rotWithShape="1">
          <a:blip r:embed="rId2">
            <a:extLst>
              <a:ext uri="{28A0092B-C50C-407E-A947-70E740481C1C}">
                <a14:useLocalDpi xmlns:a14="http://schemas.microsoft.com/office/drawing/2010/main" val="0"/>
              </a:ext>
            </a:extLst>
          </a:blip>
          <a:srcRect l="38" t="15914" r="630" b="110"/>
          <a:stretch/>
        </p:blipFill>
        <p:spPr>
          <a:xfrm>
            <a:off x="-1" y="-76200"/>
            <a:ext cx="12192001" cy="6934200"/>
          </a:xfrm>
          <a:prstGeom prst="parallelogram">
            <a:avLst>
              <a:gd name="adj" fmla="val 104670"/>
            </a:avLst>
          </a:prstGeom>
        </p:spPr>
      </p:pic>
      <p:sp>
        <p:nvSpPr>
          <p:cNvPr id="11" name="文本框 10">
            <a:extLst>
              <a:ext uri="{FF2B5EF4-FFF2-40B4-BE49-F238E27FC236}">
                <a16:creationId xmlns:a16="http://schemas.microsoft.com/office/drawing/2014/main" id="{1574497F-4D55-4A66-A080-3D200AE7C4EC}"/>
              </a:ext>
            </a:extLst>
          </p:cNvPr>
          <p:cNvSpPr txBox="1"/>
          <p:nvPr/>
        </p:nvSpPr>
        <p:spPr>
          <a:xfrm>
            <a:off x="981716" y="1799168"/>
            <a:ext cx="2777484" cy="523220"/>
          </a:xfrm>
          <a:prstGeom prst="rect">
            <a:avLst/>
          </a:prstGeom>
          <a:noFill/>
        </p:spPr>
        <p:txBody>
          <a:bodyPr wrap="square" rtlCol="0">
            <a:spAutoFit/>
          </a:bodyPr>
          <a:lstStyle/>
          <a:p>
            <a:pPr algn="dist"/>
            <a:r>
              <a:rPr lang="zh-CN" altLang="en-US" sz="2800">
                <a:solidFill>
                  <a:schemeClr val="tx1">
                    <a:lumMod val="75000"/>
                    <a:lumOff val="25000"/>
                  </a:schemeClr>
                </a:solidFill>
                <a:latin typeface="HarmonyOS Sans SC Medium" panose="00000600000000000000" pitchFamily="2" charset="-122"/>
                <a:ea typeface="HarmonyOS Sans SC Medium" panose="00000600000000000000" pitchFamily="2" charset="-122"/>
              </a:rPr>
              <a:t>如果只有一张图</a:t>
            </a:r>
          </a:p>
        </p:txBody>
      </p:sp>
      <p:sp>
        <p:nvSpPr>
          <p:cNvPr id="13" name="文本框 12">
            <a:extLst>
              <a:ext uri="{FF2B5EF4-FFF2-40B4-BE49-F238E27FC236}">
                <a16:creationId xmlns:a16="http://schemas.microsoft.com/office/drawing/2014/main" id="{1BA7CA09-13B6-4862-8475-546C792FA400}"/>
              </a:ext>
            </a:extLst>
          </p:cNvPr>
          <p:cNvSpPr txBox="1"/>
          <p:nvPr/>
        </p:nvSpPr>
        <p:spPr>
          <a:xfrm>
            <a:off x="1052566" y="2568909"/>
            <a:ext cx="1751325" cy="307777"/>
          </a:xfrm>
          <a:prstGeom prst="rect">
            <a:avLst/>
          </a:prstGeom>
          <a:noFill/>
        </p:spPr>
        <p:txBody>
          <a:bodyPr wrap="square" rtlCol="0">
            <a:spAutoFit/>
          </a:bodyPr>
          <a:lstStyle/>
          <a:p>
            <a:pPr algn="dist"/>
            <a:r>
              <a:rPr lang="en-US" altLang="zh-CN" sz="1400">
                <a:solidFill>
                  <a:schemeClr val="tx1">
                    <a:lumMod val="75000"/>
                    <a:lumOff val="25000"/>
                  </a:schemeClr>
                </a:solidFill>
                <a:latin typeface="HarmonyOS Sans SC Light" panose="00000400000000000000" pitchFamily="2" charset="-122"/>
                <a:ea typeface="HarmonyOS Sans SC Light" panose="00000400000000000000" pitchFamily="2" charset="-122"/>
              </a:rPr>
              <a:t>PPT/</a:t>
            </a:r>
            <a:r>
              <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rPr>
              <a:t>想</a:t>
            </a:r>
            <a:r>
              <a:rPr lang="en-US" altLang="zh-CN" sz="14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rPr>
              <a:t>象</a:t>
            </a:r>
            <a:r>
              <a:rPr lang="en-US" altLang="zh-CN" sz="1400">
                <a:solidFill>
                  <a:schemeClr val="tx1">
                    <a:lumMod val="75000"/>
                    <a:lumOff val="25000"/>
                  </a:schemeClr>
                </a:solidFill>
                <a:latin typeface="HarmonyOS Sans SC Light" panose="00000400000000000000" pitchFamily="2" charset="-122"/>
                <a:ea typeface="HarmonyOS Sans SC Light" panose="00000400000000000000" pitchFamily="2" charset="-122"/>
              </a:rPr>
              <a:t>/</a:t>
            </a:r>
            <a:r>
              <a:rPr lang="zh-CN" altLang="en-US" sz="1400">
                <a:solidFill>
                  <a:schemeClr val="tx1">
                    <a:lumMod val="75000"/>
                    <a:lumOff val="25000"/>
                  </a:schemeClr>
                </a:solidFill>
                <a:latin typeface="HarmonyOS Sans SC Light" panose="00000400000000000000" pitchFamily="2" charset="-122"/>
                <a:ea typeface="HarmonyOS Sans SC Light" panose="00000400000000000000" pitchFamily="2" charset="-122"/>
              </a:rPr>
              <a:t>派</a:t>
            </a:r>
          </a:p>
        </p:txBody>
      </p:sp>
      <p:sp>
        <p:nvSpPr>
          <p:cNvPr id="15" name="文本框 14">
            <a:extLst>
              <a:ext uri="{FF2B5EF4-FFF2-40B4-BE49-F238E27FC236}">
                <a16:creationId xmlns:a16="http://schemas.microsoft.com/office/drawing/2014/main" id="{E1D9F6C7-57C6-4F9E-AE38-426D24D4E924}"/>
              </a:ext>
            </a:extLst>
          </p:cNvPr>
          <p:cNvSpPr txBox="1"/>
          <p:nvPr/>
        </p:nvSpPr>
        <p:spPr>
          <a:xfrm>
            <a:off x="981715" y="968171"/>
            <a:ext cx="3400182" cy="646331"/>
          </a:xfrm>
          <a:prstGeom prst="rect">
            <a:avLst/>
          </a:prstGeom>
          <a:noFill/>
        </p:spPr>
        <p:txBody>
          <a:bodyPr wrap="square" rtlCol="0">
            <a:spAutoFit/>
          </a:bodyPr>
          <a:lstStyle/>
          <a:p>
            <a:pPr algn="dist"/>
            <a:r>
              <a:rPr lang="en-US" altLang="zh-CN" sz="3600">
                <a:solidFill>
                  <a:schemeClr val="tx1">
                    <a:lumMod val="75000"/>
                    <a:lumOff val="25000"/>
                  </a:schemeClr>
                </a:solidFill>
                <a:latin typeface="HarmonyOS Sans SC Black" panose="00000A00000000000000" pitchFamily="2" charset="-122"/>
                <a:ea typeface="HarmonyOS Sans SC Black" panose="00000A00000000000000" pitchFamily="2" charset="-122"/>
              </a:rPr>
              <a:t>IMAGINATION</a:t>
            </a:r>
            <a:endParaRPr lang="zh-CN" altLang="en-US" sz="3600">
              <a:solidFill>
                <a:schemeClr val="tx1">
                  <a:lumMod val="75000"/>
                  <a:lumOff val="25000"/>
                </a:schemeClr>
              </a:solidFill>
              <a:latin typeface="HarmonyOS Sans SC Black" panose="00000A00000000000000" pitchFamily="2" charset="-122"/>
              <a:ea typeface="HarmonyOS Sans SC Black" panose="00000A00000000000000" pitchFamily="2" charset="-122"/>
            </a:endParaRPr>
          </a:p>
        </p:txBody>
      </p:sp>
      <p:sp>
        <p:nvSpPr>
          <p:cNvPr id="16" name="文本框 15">
            <a:extLst>
              <a:ext uri="{FF2B5EF4-FFF2-40B4-BE49-F238E27FC236}">
                <a16:creationId xmlns:a16="http://schemas.microsoft.com/office/drawing/2014/main" id="{F093F19D-CE0E-4303-B125-DF34EB3522F9}"/>
              </a:ext>
            </a:extLst>
          </p:cNvPr>
          <p:cNvSpPr txBox="1"/>
          <p:nvPr/>
        </p:nvSpPr>
        <p:spPr>
          <a:xfrm>
            <a:off x="8525824" y="4140060"/>
            <a:ext cx="3221676" cy="2476640"/>
          </a:xfrm>
          <a:prstGeom prst="rect">
            <a:avLst/>
          </a:prstGeom>
          <a:noFill/>
        </p:spPr>
        <p:txBody>
          <a:bodyPr wrap="square" rtlCol="0">
            <a:spAutoFit/>
          </a:bodyPr>
          <a:lstStyle/>
          <a:p>
            <a:pPr>
              <a:lnSpc>
                <a:spcPct val="150000"/>
              </a:lnSpc>
            </a:pPr>
            <a:r>
              <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rPr>
              <a:t>随便输入什么文字就是一大段文字给他有些距离随便输入什么文字就是一大段文字给他有些距离随便输入什么文字就是一大段文字给他有些距离</a:t>
            </a:r>
          </a:p>
          <a:p>
            <a:pPr>
              <a:lnSpc>
                <a:spcPct val="150000"/>
              </a:lnSpc>
            </a:pPr>
            <a:endPar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a:p>
            <a:pPr>
              <a:lnSpc>
                <a:spcPct val="150000"/>
              </a:lnSpc>
            </a:pPr>
            <a:endParaRPr lang="zh-CN" altLang="en-US" sz="1500">
              <a:solidFill>
                <a:schemeClr val="tx1">
                  <a:lumMod val="75000"/>
                  <a:lumOff val="25000"/>
                </a:schemeClr>
              </a:solidFill>
              <a:latin typeface="HarmonyOS Sans SC Light" panose="00000400000000000000" pitchFamily="2" charset="-122"/>
              <a:ea typeface="HarmonyOS Sans SC Light" panose="00000400000000000000" pitchFamily="2" charset="-122"/>
            </a:endParaRPr>
          </a:p>
        </p:txBody>
      </p:sp>
    </p:spTree>
    <p:extLst>
      <p:ext uri="{BB962C8B-B14F-4D97-AF65-F5344CB8AC3E}">
        <p14:creationId xmlns:p14="http://schemas.microsoft.com/office/powerpoint/2010/main" val="257011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TotalTime>
  <Words>2039</Words>
  <Application>Microsoft Office PowerPoint</Application>
  <PresentationFormat>宽屏</PresentationFormat>
  <Paragraphs>292</Paragraphs>
  <Slides>42</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HarmonyOS Sans SC Black</vt:lpstr>
      <vt:lpstr>HarmonyOS Sans SC Medium</vt:lpstr>
      <vt:lpstr>等线</vt:lpstr>
      <vt:lpstr>字魂49号-逍遥行书</vt:lpstr>
      <vt:lpstr>HarmonyOS Sans SC Light</vt:lpstr>
      <vt:lpstr>HarmonyOS Sans SC Thin</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马 超</cp:lastModifiedBy>
  <cp:revision>17</cp:revision>
  <dcterms:created xsi:type="dcterms:W3CDTF">2021-10-11T06:30:30Z</dcterms:created>
  <dcterms:modified xsi:type="dcterms:W3CDTF">2021-10-12T09:16:20Z</dcterms:modified>
</cp:coreProperties>
</file>